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0" r:id="rId4"/>
  </p:sldMasterIdLst>
  <p:notesMasterIdLst>
    <p:notesMasterId r:id="rId35"/>
  </p:notesMasterIdLst>
  <p:handoutMasterIdLst>
    <p:handoutMasterId r:id="rId36"/>
  </p:handoutMasterIdLst>
  <p:sldIdLst>
    <p:sldId id="332" r:id="rId5"/>
    <p:sldId id="334" r:id="rId6"/>
    <p:sldId id="356" r:id="rId7"/>
    <p:sldId id="336" r:id="rId8"/>
    <p:sldId id="347" r:id="rId9"/>
    <p:sldId id="337" r:id="rId10"/>
    <p:sldId id="357" r:id="rId11"/>
    <p:sldId id="362" r:id="rId12"/>
    <p:sldId id="338" r:id="rId13"/>
    <p:sldId id="358" r:id="rId14"/>
    <p:sldId id="359" r:id="rId15"/>
    <p:sldId id="360" r:id="rId16"/>
    <p:sldId id="363" r:id="rId17"/>
    <p:sldId id="350" r:id="rId18"/>
    <p:sldId id="361" r:id="rId19"/>
    <p:sldId id="364" r:id="rId20"/>
    <p:sldId id="352" r:id="rId21"/>
    <p:sldId id="351" r:id="rId22"/>
    <p:sldId id="354" r:id="rId23"/>
    <p:sldId id="353" r:id="rId24"/>
    <p:sldId id="371" r:id="rId25"/>
    <p:sldId id="366" r:id="rId26"/>
    <p:sldId id="367" r:id="rId27"/>
    <p:sldId id="368" r:id="rId28"/>
    <p:sldId id="369" r:id="rId29"/>
    <p:sldId id="370" r:id="rId30"/>
    <p:sldId id="365" r:id="rId31"/>
    <p:sldId id="333" r:id="rId32"/>
    <p:sldId id="345" r:id="rId33"/>
    <p:sldId id="34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66B127-FE6F-48C4-8713-A5BFB1BB2A9B}">
          <p14:sldIdLst>
            <p14:sldId id="332"/>
            <p14:sldId id="334"/>
            <p14:sldId id="356"/>
            <p14:sldId id="336"/>
            <p14:sldId id="347"/>
            <p14:sldId id="337"/>
            <p14:sldId id="357"/>
          </p14:sldIdLst>
        </p14:section>
        <p14:section name="Summary Section" id="{F73EC5C8-EA60-4AF6-80B7-28E2877BE44E}">
          <p14:sldIdLst>
            <p14:sldId id="362"/>
          </p14:sldIdLst>
        </p14:section>
        <p14:section name="Event Storming" id="{F0904829-793D-4DB8-8F6A-C541A307B0C7}">
          <p14:sldIdLst>
            <p14:sldId id="338"/>
          </p14:sldIdLst>
        </p14:section>
        <p14:section name="Architecture Styles" id="{DC842D4C-AE7B-47AA-8E51-CB1C0F74E8CE}">
          <p14:sldIdLst>
            <p14:sldId id="358"/>
          </p14:sldIdLst>
        </p14:section>
        <p14:section name="System Architecture" id="{E32C0D86-661B-40D7-A10C-E24662E69513}">
          <p14:sldIdLst>
            <p14:sldId id="359"/>
          </p14:sldIdLst>
        </p14:section>
        <p14:section name="User Journey" id="{53D5FF4A-1B36-4E87-88FD-CB7082F026A7}">
          <p14:sldIdLst>
            <p14:sldId id="360"/>
          </p14:sldIdLst>
        </p14:section>
        <p14:section name="Summary Section" id="{433501FF-E0F3-40ED-BC0C-6E1159209C2B}">
          <p14:sldIdLst>
            <p14:sldId id="363"/>
          </p14:sldIdLst>
        </p14:section>
        <p14:section name="Fish Watch Application component Diagram" id="{48A7F8FD-3434-4EB6-84B0-C63FA1D94A51}">
          <p14:sldIdLst>
            <p14:sldId id="350"/>
          </p14:sldIdLst>
        </p14:section>
        <p14:section name="Fish Watch Application Sequence Diagram" id="{DEB7B87D-B824-4F1E-B8C0-6B4DBE9B504C}">
          <p14:sldIdLst>
            <p14:sldId id="361"/>
          </p14:sldIdLst>
        </p14:section>
        <p14:section name="Summary Section" id="{6D44196F-CFC4-4C8C-9640-0E4853AB9040}">
          <p14:sldIdLst>
            <p14:sldId id="364"/>
          </p14:sldIdLst>
        </p14:section>
        <p14:section name="Fish Watch Application features" id="{9DBFC890-CDA1-4931-A78F-9BFDA3392334}">
          <p14:sldIdLst>
            <p14:sldId id="352"/>
          </p14:sldIdLst>
        </p14:section>
        <p14:section name="Fish WatCh Application UI MOCKUP" id="{E4195783-1734-4D2C-847E-DF8152772E0E}">
          <p14:sldIdLst>
            <p14:sldId id="351"/>
          </p14:sldIdLst>
        </p14:section>
        <p14:section name="User Story" id="{8105AC77-A84E-4951-A1E8-C16813C9F993}">
          <p14:sldIdLst>
            <p14:sldId id="354"/>
          </p14:sldIdLst>
        </p14:section>
        <p14:section name="Fish Watch Application User Stories" id="{9319A300-E48A-4BE6-92E4-E17601EB6ED0}">
          <p14:sldIdLst>
            <p14:sldId id="353"/>
          </p14:sldIdLst>
        </p14:section>
        <p14:section name="Summary Section" id="{3AED4AC4-59C9-4D8E-89EE-2D02DEEA0DC5}">
          <p14:sldIdLst>
            <p14:sldId id="371"/>
          </p14:sldIdLst>
        </p14:section>
        <p14:section name="Fish Watch Application Deployment Diagram" id="{891E1802-0F98-4D6C-8CFA-5E5288C9734D}">
          <p14:sldIdLst>
            <p14:sldId id="366"/>
          </p14:sldIdLst>
        </p14:section>
        <p14:section name="Fish Watch Application Deployment Diagram" id="{9A1EC6A0-6880-4A8E-9D4D-42759DB8CDBD}">
          <p14:sldIdLst>
            <p14:sldId id="367"/>
          </p14:sldIdLst>
        </p14:section>
        <p14:section name="Fish Watch Application – Reference architecture " id="{499F372E-479B-4122-A0E5-9C9EF8F47CF6}">
          <p14:sldIdLst>
            <p14:sldId id="368"/>
          </p14:sldIdLst>
        </p14:section>
        <p14:section name="System Level Diagram" id="{A2F36443-B034-4AE9-A877-A660D00CB2C9}">
          <p14:sldIdLst>
            <p14:sldId id="369"/>
          </p14:sldIdLst>
        </p14:section>
        <p14:section name="Technical Stack " id="{8F4D1AA3-30D0-4408-ABE0-1BB99B2348A9}">
          <p14:sldIdLst>
            <p14:sldId id="370"/>
            <p14:sldId id="365"/>
            <p14:sldId id="333"/>
            <p14:sldId id="345"/>
            <p14:sldId id="34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5982" autoAdjust="0"/>
  </p:normalViewPr>
  <p:slideViewPr>
    <p:cSldViewPr snapToGrid="0">
      <p:cViewPr varScale="1">
        <p:scale>
          <a:sx n="84" d="100"/>
          <a:sy n="84" d="100"/>
        </p:scale>
        <p:origin x="648" y="72"/>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image" Target="../media/image23.png"/><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diagrams/_rels/data5.xml.rels><?xml version="1.0" encoding="UTF-8" standalone="yes"?>
<Relationships xmlns="http://schemas.openxmlformats.org/package/2006/relationships"><Relationship Id="rId3" Type="http://schemas.openxmlformats.org/officeDocument/2006/relationships/hyperlink" Target="https://github.com/pbrajesh1/arc_kata_april_2024_Innovators/blob/main/Architecture_Decision_Reports/ADR_007_%20Hybrid_Solution_for_Fish_Farm_Data_Transmission.md" TargetMode="External"/><Relationship Id="rId2" Type="http://schemas.openxmlformats.org/officeDocument/2006/relationships/hyperlink" Target="https://github.com/pbrajesh1/arc_kata_april_2024_Innovators/blob/main/Architecture_Decision_Reports/ADR_002_Angular%20vs%20React%20as%20frontend.md" TargetMode="External"/><Relationship Id="rId1" Type="http://schemas.openxmlformats.org/officeDocument/2006/relationships/hyperlink" Target="https://github.com/pbrajesh1/arc_kata_april_2024_Innovators/blob/main/Architecture_Decision_Reports/ADR_006_Django%20and%20python%20for%20analytics%20and%20reporting.md"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g"/><Relationship Id="rId1" Type="http://schemas.openxmlformats.org/officeDocument/2006/relationships/image" Target="../media/image23.png"/><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diagrams/_rels/drawing5.xml.rels><?xml version="1.0" encoding="UTF-8" standalone="yes"?>
<Relationships xmlns="http://schemas.openxmlformats.org/package/2006/relationships"><Relationship Id="rId3" Type="http://schemas.openxmlformats.org/officeDocument/2006/relationships/hyperlink" Target="https://github.com/pbrajesh1/arc_kata_april_2024_Innovators/blob/main/Architecture_Decision_Reports/ADR_007_%20Hybrid_Solution_for_Fish_Farm_Data_Transmission.md" TargetMode="External"/><Relationship Id="rId2" Type="http://schemas.openxmlformats.org/officeDocument/2006/relationships/hyperlink" Target="https://github.com/pbrajesh1/arc_kata_april_2024_Innovators/blob/main/Architecture_Decision_Reports/ADR_002_Angular%20vs%20React%20as%20frontend.md" TargetMode="External"/><Relationship Id="rId1" Type="http://schemas.openxmlformats.org/officeDocument/2006/relationships/hyperlink" Target="https://github.com/pbrajesh1/arc_kata_april_2024_Innovators/blob/main/Architecture_Decision_Reports/ADR_006_Django%20and%20python%20for%20analytics%20and%20reporting.md"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A0D717-3076-4583-AA9A-882B9579102C}" type="doc">
      <dgm:prSet loTypeId="urn:microsoft.com/office/officeart/2005/8/layout/lProcess2" loCatId="list" qsTypeId="urn:microsoft.com/office/officeart/2005/8/quickstyle/3d1" qsCatId="3D" csTypeId="urn:microsoft.com/office/officeart/2005/8/colors/colorful5" csCatId="colorful" phldr="1"/>
      <dgm:spPr/>
      <dgm:t>
        <a:bodyPr/>
        <a:lstStyle/>
        <a:p>
          <a:endParaRPr lang="en-US"/>
        </a:p>
      </dgm:t>
    </dgm:pt>
    <dgm:pt modelId="{E89783C2-4EA4-40F2-A481-CB806795C808}">
      <dgm:prSet phldrT="[Text]"/>
      <dgm:spPr/>
      <dgm:t>
        <a:bodyPr/>
        <a:lstStyle/>
        <a:p>
          <a:pPr>
            <a:defRPr b="1"/>
          </a:pPr>
          <a:r>
            <a:rPr lang="en-US" b="1" dirty="0"/>
            <a:t>Drivers</a:t>
          </a:r>
          <a:endParaRPr lang="en-US" dirty="0"/>
        </a:p>
      </dgm:t>
    </dgm:pt>
    <dgm:pt modelId="{4EF344E0-8E6C-40D7-93E9-039AEFAEBBC6}" type="parTrans" cxnId="{E4ACACD9-47F5-4AB9-B2D9-5C066470D765}">
      <dgm:prSet/>
      <dgm:spPr/>
      <dgm:t>
        <a:bodyPr/>
        <a:lstStyle/>
        <a:p>
          <a:endParaRPr lang="en-US"/>
        </a:p>
      </dgm:t>
    </dgm:pt>
    <dgm:pt modelId="{84E5027A-4987-4C14-AB0C-251AC7811F20}" type="sibTrans" cxnId="{E4ACACD9-47F5-4AB9-B2D9-5C066470D765}">
      <dgm:prSet/>
      <dgm:spPr/>
      <dgm:t>
        <a:bodyPr/>
        <a:lstStyle/>
        <a:p>
          <a:endParaRPr lang="en-US"/>
        </a:p>
      </dgm:t>
    </dgm:pt>
    <dgm:pt modelId="{A5E49CD6-27FA-4685-B332-675BBCB4C1C3}">
      <dgm:prSet phldrT="[Text]"/>
      <dgm:spPr/>
      <dgm:t>
        <a:bodyPr/>
        <a:lstStyle/>
        <a:p>
          <a:r>
            <a:rPr lang="en-US" b="1" dirty="0"/>
            <a:t>Global Operations</a:t>
          </a:r>
          <a:endParaRPr lang="en-US" dirty="0"/>
        </a:p>
      </dgm:t>
    </dgm:pt>
    <dgm:pt modelId="{69024A69-FECF-467D-A778-9E3D8E481E25}" type="parTrans" cxnId="{996C3583-8E7A-4C3C-AE56-03E3E2C8859F}">
      <dgm:prSet/>
      <dgm:spPr/>
      <dgm:t>
        <a:bodyPr/>
        <a:lstStyle/>
        <a:p>
          <a:endParaRPr lang="en-US"/>
        </a:p>
      </dgm:t>
    </dgm:pt>
    <dgm:pt modelId="{319BD792-F677-4728-87D8-A30B5F6EEFC2}" type="sibTrans" cxnId="{996C3583-8E7A-4C3C-AE56-03E3E2C8859F}">
      <dgm:prSet/>
      <dgm:spPr/>
      <dgm:t>
        <a:bodyPr/>
        <a:lstStyle/>
        <a:p>
          <a:endParaRPr lang="en-US"/>
        </a:p>
      </dgm:t>
    </dgm:pt>
    <dgm:pt modelId="{5D99B921-0DA7-4F4C-B83A-7BC66630282C}">
      <dgm:prSet phldrT="[Text]"/>
      <dgm:spPr/>
      <dgm:t>
        <a:bodyPr/>
        <a:lstStyle/>
        <a:p>
          <a:r>
            <a:rPr lang="en-US" b="1" dirty="0"/>
            <a:t>Goals</a:t>
          </a:r>
          <a:endParaRPr lang="en-US" dirty="0"/>
        </a:p>
      </dgm:t>
    </dgm:pt>
    <dgm:pt modelId="{BA9EB7C6-FCA0-4FD7-9501-577BD7F37506}" type="parTrans" cxnId="{0101BB79-DF91-477E-99D6-9DC042723B90}">
      <dgm:prSet/>
      <dgm:spPr/>
      <dgm:t>
        <a:bodyPr/>
        <a:lstStyle/>
        <a:p>
          <a:endParaRPr lang="en-US"/>
        </a:p>
      </dgm:t>
    </dgm:pt>
    <dgm:pt modelId="{E8D1CDC6-00CA-4F3F-801C-EFE0E867EB49}" type="sibTrans" cxnId="{0101BB79-DF91-477E-99D6-9DC042723B90}">
      <dgm:prSet/>
      <dgm:spPr/>
      <dgm:t>
        <a:bodyPr/>
        <a:lstStyle/>
        <a:p>
          <a:endParaRPr lang="en-US"/>
        </a:p>
      </dgm:t>
    </dgm:pt>
    <dgm:pt modelId="{3091C69D-75F7-47AB-BC43-DC5F3DC3BF7D}">
      <dgm:prSet phldrT="[Text]"/>
      <dgm:spPr/>
      <dgm:t>
        <a:bodyPr/>
        <a:lstStyle/>
        <a:p>
          <a:r>
            <a:rPr lang="en-US" b="1" dirty="0"/>
            <a:t>Customizable Dashboards</a:t>
          </a:r>
          <a:endParaRPr lang="en-US" dirty="0"/>
        </a:p>
      </dgm:t>
    </dgm:pt>
    <dgm:pt modelId="{1A3CDCF0-89F7-4735-895E-22A3A06AEEC3}" type="parTrans" cxnId="{28195AC9-38E2-4DAE-8379-2A308A268B19}">
      <dgm:prSet/>
      <dgm:spPr/>
      <dgm:t>
        <a:bodyPr/>
        <a:lstStyle/>
        <a:p>
          <a:endParaRPr lang="en-US"/>
        </a:p>
      </dgm:t>
    </dgm:pt>
    <dgm:pt modelId="{244670CB-62BD-4774-AB5C-F564A5FC5D09}" type="sibTrans" cxnId="{28195AC9-38E2-4DAE-8379-2A308A268B19}">
      <dgm:prSet/>
      <dgm:spPr/>
      <dgm:t>
        <a:bodyPr/>
        <a:lstStyle/>
        <a:p>
          <a:endParaRPr lang="en-US"/>
        </a:p>
      </dgm:t>
    </dgm:pt>
    <dgm:pt modelId="{CAE1DAD6-9899-4E54-9669-C94D6E7178CB}">
      <dgm:prSet/>
      <dgm:spPr/>
      <dgm:t>
        <a:bodyPr/>
        <a:lstStyle/>
        <a:p>
          <a:r>
            <a:rPr lang="en-US" b="1" dirty="0"/>
            <a:t>Diverse Clientele</a:t>
          </a:r>
          <a:endParaRPr lang="en-US" b="0" i="0" dirty="0"/>
        </a:p>
      </dgm:t>
    </dgm:pt>
    <dgm:pt modelId="{6A83C941-40F1-4AAD-886D-04B677087D8D}" type="parTrans" cxnId="{31573380-EA69-4FFD-9DE2-384A953C5C3B}">
      <dgm:prSet/>
      <dgm:spPr/>
      <dgm:t>
        <a:bodyPr/>
        <a:lstStyle/>
        <a:p>
          <a:endParaRPr lang="en-US"/>
        </a:p>
      </dgm:t>
    </dgm:pt>
    <dgm:pt modelId="{2AA68E44-43A2-4DBC-951D-1600F39107CB}" type="sibTrans" cxnId="{31573380-EA69-4FFD-9DE2-384A953C5C3B}">
      <dgm:prSet/>
      <dgm:spPr/>
      <dgm:t>
        <a:bodyPr/>
        <a:lstStyle/>
        <a:p>
          <a:endParaRPr lang="en-US"/>
        </a:p>
      </dgm:t>
    </dgm:pt>
    <dgm:pt modelId="{B73F432F-482D-42EC-906A-13C76EE5F5DB}">
      <dgm:prSet/>
      <dgm:spPr/>
      <dgm:t>
        <a:bodyPr/>
        <a:lstStyle/>
        <a:p>
          <a:r>
            <a:rPr lang="en-US" b="1" dirty="0"/>
            <a:t>Data Collection and Analysis</a:t>
          </a:r>
          <a:endParaRPr lang="en-US" b="0" i="0" dirty="0"/>
        </a:p>
      </dgm:t>
    </dgm:pt>
    <dgm:pt modelId="{F352A816-E065-4B42-8EFA-7D5B89E9B8C5}" type="parTrans" cxnId="{B09B28C2-6ADA-4B90-8DAB-4975466894F8}">
      <dgm:prSet/>
      <dgm:spPr/>
      <dgm:t>
        <a:bodyPr/>
        <a:lstStyle/>
        <a:p>
          <a:endParaRPr lang="en-US"/>
        </a:p>
      </dgm:t>
    </dgm:pt>
    <dgm:pt modelId="{F6052B15-EA97-40D3-BDC1-154CA9E3F210}" type="sibTrans" cxnId="{B09B28C2-6ADA-4B90-8DAB-4975466894F8}">
      <dgm:prSet/>
      <dgm:spPr/>
      <dgm:t>
        <a:bodyPr/>
        <a:lstStyle/>
        <a:p>
          <a:endParaRPr lang="en-US"/>
        </a:p>
      </dgm:t>
    </dgm:pt>
    <dgm:pt modelId="{3CC65024-BEFB-467F-B4D1-8A5B164926FD}">
      <dgm:prSet/>
      <dgm:spPr/>
      <dgm:t>
        <a:bodyPr/>
        <a:lstStyle/>
        <a:p>
          <a:r>
            <a:rPr lang="en-US" b="1"/>
            <a:t>Real-time Alerts</a:t>
          </a:r>
          <a:endParaRPr lang="en-US" b="0" i="0" dirty="0"/>
        </a:p>
      </dgm:t>
    </dgm:pt>
    <dgm:pt modelId="{A105BD9C-B31F-4DC8-94DD-BBC98915D1F3}" type="parTrans" cxnId="{1D8F2C2A-79D6-4CA7-BEE1-666519669E25}">
      <dgm:prSet/>
      <dgm:spPr/>
      <dgm:t>
        <a:bodyPr/>
        <a:lstStyle/>
        <a:p>
          <a:endParaRPr lang="en-US"/>
        </a:p>
      </dgm:t>
    </dgm:pt>
    <dgm:pt modelId="{2767AC34-90C5-476F-B735-767BC6BD95E2}" type="sibTrans" cxnId="{1D8F2C2A-79D6-4CA7-BEE1-666519669E25}">
      <dgm:prSet/>
      <dgm:spPr/>
      <dgm:t>
        <a:bodyPr/>
        <a:lstStyle/>
        <a:p>
          <a:endParaRPr lang="en-US"/>
        </a:p>
      </dgm:t>
    </dgm:pt>
    <dgm:pt modelId="{1CA805A5-54E3-431B-8886-03577F67003E}">
      <dgm:prSet/>
      <dgm:spPr/>
      <dgm:t>
        <a:bodyPr/>
        <a:lstStyle/>
        <a:p>
          <a:r>
            <a:rPr lang="en-US" b="1" dirty="0"/>
            <a:t>Cross-platform Accessibility</a:t>
          </a:r>
          <a:endParaRPr lang="en-US" b="0" i="0" dirty="0"/>
        </a:p>
      </dgm:t>
    </dgm:pt>
    <dgm:pt modelId="{CCE7688C-3EBB-4884-A14D-69F41C67F87F}" type="parTrans" cxnId="{BCCC171B-77E1-4BFF-86AF-DBDC2CC929D4}">
      <dgm:prSet/>
      <dgm:spPr/>
      <dgm:t>
        <a:bodyPr/>
        <a:lstStyle/>
        <a:p>
          <a:endParaRPr lang="en-US"/>
        </a:p>
      </dgm:t>
    </dgm:pt>
    <dgm:pt modelId="{58C50CDA-9CDE-4874-B9C7-D2CF61463F67}" type="sibTrans" cxnId="{BCCC171B-77E1-4BFF-86AF-DBDC2CC929D4}">
      <dgm:prSet/>
      <dgm:spPr/>
      <dgm:t>
        <a:bodyPr/>
        <a:lstStyle/>
        <a:p>
          <a:endParaRPr lang="en-US"/>
        </a:p>
      </dgm:t>
    </dgm:pt>
    <dgm:pt modelId="{9F9D37B3-860A-4F36-9964-FC311633E282}">
      <dgm:prSet/>
      <dgm:spPr/>
      <dgm:t>
        <a:bodyPr/>
        <a:lstStyle/>
        <a:p>
          <a:r>
            <a:rPr lang="en-US" b="1" dirty="0"/>
            <a:t>Predictive Analysis</a:t>
          </a:r>
          <a:endParaRPr lang="en-US" b="0" i="0" dirty="0"/>
        </a:p>
      </dgm:t>
    </dgm:pt>
    <dgm:pt modelId="{61EF5674-F02F-4E2F-8EBE-62E600669F8A}" type="parTrans" cxnId="{6B35CF63-EB03-40F9-93BC-0B92CECAE499}">
      <dgm:prSet/>
      <dgm:spPr/>
      <dgm:t>
        <a:bodyPr/>
        <a:lstStyle/>
        <a:p>
          <a:endParaRPr lang="en-US"/>
        </a:p>
      </dgm:t>
    </dgm:pt>
    <dgm:pt modelId="{1B8ADE1D-69DC-4D81-84E5-EE9BC5C8B3B2}" type="sibTrans" cxnId="{6B35CF63-EB03-40F9-93BC-0B92CECAE499}">
      <dgm:prSet/>
      <dgm:spPr/>
      <dgm:t>
        <a:bodyPr/>
        <a:lstStyle/>
        <a:p>
          <a:endParaRPr lang="en-US"/>
        </a:p>
      </dgm:t>
    </dgm:pt>
    <dgm:pt modelId="{899EC47D-5004-4E3D-B565-B6C5845318F2}">
      <dgm:prSet/>
      <dgm:spPr/>
      <dgm:t>
        <a:bodyPr/>
        <a:lstStyle/>
        <a:p>
          <a:r>
            <a:rPr lang="en-US" b="1" dirty="0"/>
            <a:t>Device Integration</a:t>
          </a:r>
          <a:endParaRPr lang="en-US" b="0" i="0" dirty="0"/>
        </a:p>
      </dgm:t>
    </dgm:pt>
    <dgm:pt modelId="{60A4CC7B-8F6D-4930-918D-2931CE16F549}" type="parTrans" cxnId="{5BBD3DF0-80FB-4737-9C53-C19F5B7624BB}">
      <dgm:prSet/>
      <dgm:spPr/>
      <dgm:t>
        <a:bodyPr/>
        <a:lstStyle/>
        <a:p>
          <a:endParaRPr lang="en-US"/>
        </a:p>
      </dgm:t>
    </dgm:pt>
    <dgm:pt modelId="{1E1746AE-993F-4F26-B51D-CCED7E956B31}" type="sibTrans" cxnId="{5BBD3DF0-80FB-4737-9C53-C19F5B7624BB}">
      <dgm:prSet/>
      <dgm:spPr/>
      <dgm:t>
        <a:bodyPr/>
        <a:lstStyle/>
        <a:p>
          <a:endParaRPr lang="en-US"/>
        </a:p>
      </dgm:t>
    </dgm:pt>
    <dgm:pt modelId="{F10CEBFE-7F35-4E0E-ADE9-D34876915485}">
      <dgm:prSet/>
      <dgm:spPr/>
      <dgm:t>
        <a:bodyPr/>
        <a:lstStyle/>
        <a:p>
          <a:r>
            <a:rPr lang="en-US" b="1" dirty="0"/>
            <a:t>Cross-farm Insights</a:t>
          </a:r>
          <a:endParaRPr lang="en-US" b="0" i="0" dirty="0"/>
        </a:p>
      </dgm:t>
    </dgm:pt>
    <dgm:pt modelId="{284B3EEB-A91D-4610-9EC8-40D0AFDA9E9C}" type="parTrans" cxnId="{023A79EC-8700-4B6F-BBA3-0C36AF3DC1CB}">
      <dgm:prSet/>
      <dgm:spPr/>
      <dgm:t>
        <a:bodyPr/>
        <a:lstStyle/>
        <a:p>
          <a:endParaRPr lang="en-US"/>
        </a:p>
      </dgm:t>
    </dgm:pt>
    <dgm:pt modelId="{492A78AC-5C6E-4E27-8D17-11B0D58E9C04}" type="sibTrans" cxnId="{023A79EC-8700-4B6F-BBA3-0C36AF3DC1CB}">
      <dgm:prSet/>
      <dgm:spPr/>
      <dgm:t>
        <a:bodyPr/>
        <a:lstStyle/>
        <a:p>
          <a:endParaRPr lang="en-US"/>
        </a:p>
      </dgm:t>
    </dgm:pt>
    <dgm:pt modelId="{10AAC138-7C3F-475F-9B95-26AC6287997B}">
      <dgm:prSet/>
      <dgm:spPr/>
      <dgm:t>
        <a:bodyPr/>
        <a:lstStyle/>
        <a:p>
          <a:r>
            <a:rPr lang="en-US" b="1"/>
            <a:t>Future Expansion</a:t>
          </a:r>
          <a:r>
            <a:rPr lang="en-US" b="0" i="0"/>
            <a:t>.</a:t>
          </a:r>
          <a:endParaRPr lang="en-US" b="0" i="0" dirty="0"/>
        </a:p>
      </dgm:t>
    </dgm:pt>
    <dgm:pt modelId="{25EEED6B-A62E-4BAF-9A38-0C567F8DF4EA}" type="parTrans" cxnId="{17287460-6829-4E90-945A-32FE7964F394}">
      <dgm:prSet/>
      <dgm:spPr/>
      <dgm:t>
        <a:bodyPr/>
        <a:lstStyle/>
        <a:p>
          <a:endParaRPr lang="en-US"/>
        </a:p>
      </dgm:t>
    </dgm:pt>
    <dgm:pt modelId="{FA35B86C-C1C5-49E2-A697-17B2F6CAC534}" type="sibTrans" cxnId="{17287460-6829-4E90-945A-32FE7964F394}">
      <dgm:prSet/>
      <dgm:spPr/>
      <dgm:t>
        <a:bodyPr/>
        <a:lstStyle/>
        <a:p>
          <a:endParaRPr lang="en-US"/>
        </a:p>
      </dgm:t>
    </dgm:pt>
    <dgm:pt modelId="{9E0AD63B-F31A-492A-BB45-EC84099AFB96}">
      <dgm:prSet/>
      <dgm:spPr/>
      <dgm:t>
        <a:bodyPr/>
        <a:lstStyle/>
        <a:p>
          <a:r>
            <a:rPr lang="en-US" b="1" dirty="0"/>
            <a:t>Timely Alerts</a:t>
          </a:r>
          <a:r>
            <a:rPr lang="en-US" b="0" i="0" dirty="0"/>
            <a:t>.</a:t>
          </a:r>
        </a:p>
      </dgm:t>
    </dgm:pt>
    <dgm:pt modelId="{98BF11B0-90C3-4AF1-B773-3FB517F11806}" type="parTrans" cxnId="{F48E72F9-94EF-4E0A-934D-E726A7D457EC}">
      <dgm:prSet/>
      <dgm:spPr/>
      <dgm:t>
        <a:bodyPr/>
        <a:lstStyle/>
        <a:p>
          <a:endParaRPr lang="en-US"/>
        </a:p>
      </dgm:t>
    </dgm:pt>
    <dgm:pt modelId="{774638E2-256A-47A2-8BB3-34247C53D503}" type="sibTrans" cxnId="{F48E72F9-94EF-4E0A-934D-E726A7D457EC}">
      <dgm:prSet/>
      <dgm:spPr/>
      <dgm:t>
        <a:bodyPr/>
        <a:lstStyle/>
        <a:p>
          <a:endParaRPr lang="en-US"/>
        </a:p>
      </dgm:t>
    </dgm:pt>
    <dgm:pt modelId="{13AAA92B-30CF-46F2-95FA-3CDE2457A874}">
      <dgm:prSet/>
      <dgm:spPr/>
      <dgm:t>
        <a:bodyPr/>
        <a:lstStyle/>
        <a:p>
          <a:r>
            <a:rPr lang="en-US" b="1"/>
            <a:t>Remote Accessibility</a:t>
          </a:r>
          <a:endParaRPr lang="en-US" b="0" i="0" dirty="0"/>
        </a:p>
      </dgm:t>
    </dgm:pt>
    <dgm:pt modelId="{F9E7964D-71D6-4DA5-8BD5-764E983E1868}" type="parTrans" cxnId="{477564DD-02BD-4A0B-B1B5-B3705860B7EE}">
      <dgm:prSet/>
      <dgm:spPr/>
      <dgm:t>
        <a:bodyPr/>
        <a:lstStyle/>
        <a:p>
          <a:endParaRPr lang="en-US"/>
        </a:p>
      </dgm:t>
    </dgm:pt>
    <dgm:pt modelId="{E2BFB650-E9F7-41B5-BA55-D6FD75DB8E1B}" type="sibTrans" cxnId="{477564DD-02BD-4A0B-B1B5-B3705860B7EE}">
      <dgm:prSet/>
      <dgm:spPr/>
      <dgm:t>
        <a:bodyPr/>
        <a:lstStyle/>
        <a:p>
          <a:endParaRPr lang="en-US"/>
        </a:p>
      </dgm:t>
    </dgm:pt>
    <dgm:pt modelId="{6BFAEE79-77CA-42B6-B5C6-E957EEC05E6F}">
      <dgm:prSet/>
      <dgm:spPr/>
      <dgm:t>
        <a:bodyPr/>
        <a:lstStyle/>
        <a:p>
          <a:r>
            <a:rPr lang="en-US" b="1"/>
            <a:t>Scalability</a:t>
          </a:r>
          <a:endParaRPr lang="en-US" b="0" i="0" dirty="0"/>
        </a:p>
      </dgm:t>
    </dgm:pt>
    <dgm:pt modelId="{0A14C946-47A8-40A6-BD1A-B7F99DF61C21}" type="parTrans" cxnId="{CFD576DE-BE85-4AEE-9B12-400FEC8A2F31}">
      <dgm:prSet/>
      <dgm:spPr/>
      <dgm:t>
        <a:bodyPr/>
        <a:lstStyle/>
        <a:p>
          <a:endParaRPr lang="en-US"/>
        </a:p>
      </dgm:t>
    </dgm:pt>
    <dgm:pt modelId="{C81F5C21-8250-43A1-9C53-C8814E42314C}" type="sibTrans" cxnId="{CFD576DE-BE85-4AEE-9B12-400FEC8A2F31}">
      <dgm:prSet/>
      <dgm:spPr/>
      <dgm:t>
        <a:bodyPr/>
        <a:lstStyle/>
        <a:p>
          <a:endParaRPr lang="en-US"/>
        </a:p>
      </dgm:t>
    </dgm:pt>
    <dgm:pt modelId="{F6155766-8EA3-412B-B459-3E0592227D83}">
      <dgm:prSet/>
      <dgm:spPr/>
      <dgm:t>
        <a:bodyPr/>
        <a:lstStyle/>
        <a:p>
          <a:r>
            <a:rPr lang="en-US" b="1"/>
            <a:t>Multi-species Support</a:t>
          </a:r>
          <a:endParaRPr lang="en-US" b="0" i="0" dirty="0"/>
        </a:p>
      </dgm:t>
    </dgm:pt>
    <dgm:pt modelId="{1BBDD030-9EE4-4AAF-A133-710FC8E04AB8}" type="parTrans" cxnId="{3F66B54B-9180-42DF-8E60-1D6C6D28F47D}">
      <dgm:prSet/>
      <dgm:spPr/>
      <dgm:t>
        <a:bodyPr/>
        <a:lstStyle/>
        <a:p>
          <a:endParaRPr lang="en-US"/>
        </a:p>
      </dgm:t>
    </dgm:pt>
    <dgm:pt modelId="{70A11DCA-A85E-4E8C-A24F-2CB6AED6CBAA}" type="sibTrans" cxnId="{3F66B54B-9180-42DF-8E60-1D6C6D28F47D}">
      <dgm:prSet/>
      <dgm:spPr/>
      <dgm:t>
        <a:bodyPr/>
        <a:lstStyle/>
        <a:p>
          <a:endParaRPr lang="en-US"/>
        </a:p>
      </dgm:t>
    </dgm:pt>
    <dgm:pt modelId="{82248C44-A6C4-4180-89C5-DB0DB78E8057}" type="pres">
      <dgm:prSet presAssocID="{89A0D717-3076-4583-AA9A-882B9579102C}" presName="theList" presStyleCnt="0">
        <dgm:presLayoutVars>
          <dgm:dir/>
          <dgm:animLvl val="lvl"/>
          <dgm:resizeHandles val="exact"/>
        </dgm:presLayoutVars>
      </dgm:prSet>
      <dgm:spPr/>
    </dgm:pt>
    <dgm:pt modelId="{608508CB-9D09-433A-B79C-863F1D8F9BDE}" type="pres">
      <dgm:prSet presAssocID="{E89783C2-4EA4-40F2-A481-CB806795C808}" presName="compNode" presStyleCnt="0"/>
      <dgm:spPr/>
    </dgm:pt>
    <dgm:pt modelId="{1A9D33E6-3B93-40A9-ACC4-E3E4BF6A3E92}" type="pres">
      <dgm:prSet presAssocID="{E89783C2-4EA4-40F2-A481-CB806795C808}" presName="aNode" presStyleLbl="bgShp" presStyleIdx="0" presStyleCnt="2"/>
      <dgm:spPr/>
    </dgm:pt>
    <dgm:pt modelId="{B837DEC8-F038-4710-9D41-0F9E16F38AA0}" type="pres">
      <dgm:prSet presAssocID="{E89783C2-4EA4-40F2-A481-CB806795C808}" presName="textNode" presStyleLbl="bgShp" presStyleIdx="0" presStyleCnt="2"/>
      <dgm:spPr/>
    </dgm:pt>
    <dgm:pt modelId="{AA220186-6468-4358-B217-DD33E9EBBADE}" type="pres">
      <dgm:prSet presAssocID="{E89783C2-4EA4-40F2-A481-CB806795C808}" presName="compChildNode" presStyleCnt="0"/>
      <dgm:spPr/>
    </dgm:pt>
    <dgm:pt modelId="{4A67EBA1-5524-44CD-A30E-4341E2411F66}" type="pres">
      <dgm:prSet presAssocID="{E89783C2-4EA4-40F2-A481-CB806795C808}" presName="theInnerList" presStyleCnt="0"/>
      <dgm:spPr/>
    </dgm:pt>
    <dgm:pt modelId="{7F001170-F27B-4548-A925-227C331F2401}" type="pres">
      <dgm:prSet presAssocID="{A5E49CD6-27FA-4685-B332-675BBCB4C1C3}" presName="childNode" presStyleLbl="node1" presStyleIdx="0" presStyleCnt="14">
        <dgm:presLayoutVars>
          <dgm:bulletEnabled val="1"/>
        </dgm:presLayoutVars>
      </dgm:prSet>
      <dgm:spPr/>
    </dgm:pt>
    <dgm:pt modelId="{0C2839A6-A6D5-4104-B711-C59DF39DE393}" type="pres">
      <dgm:prSet presAssocID="{A5E49CD6-27FA-4685-B332-675BBCB4C1C3}" presName="aSpace2" presStyleCnt="0"/>
      <dgm:spPr/>
    </dgm:pt>
    <dgm:pt modelId="{E5A63142-4C4D-4849-8BA9-E58E852978E8}" type="pres">
      <dgm:prSet presAssocID="{CAE1DAD6-9899-4E54-9669-C94D6E7178CB}" presName="childNode" presStyleLbl="node1" presStyleIdx="1" presStyleCnt="14">
        <dgm:presLayoutVars>
          <dgm:bulletEnabled val="1"/>
        </dgm:presLayoutVars>
      </dgm:prSet>
      <dgm:spPr/>
    </dgm:pt>
    <dgm:pt modelId="{99B5175B-DB30-441C-A719-9A9C7C1A5903}" type="pres">
      <dgm:prSet presAssocID="{CAE1DAD6-9899-4E54-9669-C94D6E7178CB}" presName="aSpace2" presStyleCnt="0"/>
      <dgm:spPr/>
    </dgm:pt>
    <dgm:pt modelId="{8CA684B7-C93E-48AC-8C06-DC8EF27A28BC}" type="pres">
      <dgm:prSet presAssocID="{B73F432F-482D-42EC-906A-13C76EE5F5DB}" presName="childNode" presStyleLbl="node1" presStyleIdx="2" presStyleCnt="14">
        <dgm:presLayoutVars>
          <dgm:bulletEnabled val="1"/>
        </dgm:presLayoutVars>
      </dgm:prSet>
      <dgm:spPr/>
    </dgm:pt>
    <dgm:pt modelId="{DD918D46-8918-427A-92C6-56CA99F84B1C}" type="pres">
      <dgm:prSet presAssocID="{B73F432F-482D-42EC-906A-13C76EE5F5DB}" presName="aSpace2" presStyleCnt="0"/>
      <dgm:spPr/>
    </dgm:pt>
    <dgm:pt modelId="{26458DD2-7CB7-4693-AD53-D5F6C648ACE5}" type="pres">
      <dgm:prSet presAssocID="{3CC65024-BEFB-467F-B4D1-8A5B164926FD}" presName="childNode" presStyleLbl="node1" presStyleIdx="3" presStyleCnt="14">
        <dgm:presLayoutVars>
          <dgm:bulletEnabled val="1"/>
        </dgm:presLayoutVars>
      </dgm:prSet>
      <dgm:spPr/>
    </dgm:pt>
    <dgm:pt modelId="{B931F0B2-1083-4EE4-A1EC-3C66A2CDBF57}" type="pres">
      <dgm:prSet presAssocID="{3CC65024-BEFB-467F-B4D1-8A5B164926FD}" presName="aSpace2" presStyleCnt="0"/>
      <dgm:spPr/>
    </dgm:pt>
    <dgm:pt modelId="{D46FADBE-202D-4567-AE4F-126CEBC2B5F2}" type="pres">
      <dgm:prSet presAssocID="{1CA805A5-54E3-431B-8886-03577F67003E}" presName="childNode" presStyleLbl="node1" presStyleIdx="4" presStyleCnt="14">
        <dgm:presLayoutVars>
          <dgm:bulletEnabled val="1"/>
        </dgm:presLayoutVars>
      </dgm:prSet>
      <dgm:spPr/>
    </dgm:pt>
    <dgm:pt modelId="{6D1FF186-F685-412C-9441-7D23FAECCFC7}" type="pres">
      <dgm:prSet presAssocID="{1CA805A5-54E3-431B-8886-03577F67003E}" presName="aSpace2" presStyleCnt="0"/>
      <dgm:spPr/>
    </dgm:pt>
    <dgm:pt modelId="{2B5D51B6-9682-4D0A-BAA5-31F1611C04AA}" type="pres">
      <dgm:prSet presAssocID="{10AAC138-7C3F-475F-9B95-26AC6287997B}" presName="childNode" presStyleLbl="node1" presStyleIdx="5" presStyleCnt="14">
        <dgm:presLayoutVars>
          <dgm:bulletEnabled val="1"/>
        </dgm:presLayoutVars>
      </dgm:prSet>
      <dgm:spPr/>
    </dgm:pt>
    <dgm:pt modelId="{D1E76B52-8A34-4EB2-9E46-ED91E8E6450E}" type="pres">
      <dgm:prSet presAssocID="{E89783C2-4EA4-40F2-A481-CB806795C808}" presName="aSpace" presStyleCnt="0"/>
      <dgm:spPr/>
    </dgm:pt>
    <dgm:pt modelId="{19D1CB61-A16F-4702-B8B2-91C1BE2A4D0C}" type="pres">
      <dgm:prSet presAssocID="{5D99B921-0DA7-4F4C-B83A-7BC66630282C}" presName="compNode" presStyleCnt="0"/>
      <dgm:spPr/>
    </dgm:pt>
    <dgm:pt modelId="{9D6E59B5-4615-4A33-A90B-F5A9F5B6A63F}" type="pres">
      <dgm:prSet presAssocID="{5D99B921-0DA7-4F4C-B83A-7BC66630282C}" presName="aNode" presStyleLbl="bgShp" presStyleIdx="1" presStyleCnt="2"/>
      <dgm:spPr/>
    </dgm:pt>
    <dgm:pt modelId="{BA6DB494-7B16-45D3-B538-A89EEAE8D9E8}" type="pres">
      <dgm:prSet presAssocID="{5D99B921-0DA7-4F4C-B83A-7BC66630282C}" presName="textNode" presStyleLbl="bgShp" presStyleIdx="1" presStyleCnt="2"/>
      <dgm:spPr/>
    </dgm:pt>
    <dgm:pt modelId="{876C0EC5-8C1C-44C4-A716-2701AE414A89}" type="pres">
      <dgm:prSet presAssocID="{5D99B921-0DA7-4F4C-B83A-7BC66630282C}" presName="compChildNode" presStyleCnt="0"/>
      <dgm:spPr/>
    </dgm:pt>
    <dgm:pt modelId="{641E97AC-BAB3-4342-A4F9-436E1B948EE4}" type="pres">
      <dgm:prSet presAssocID="{5D99B921-0DA7-4F4C-B83A-7BC66630282C}" presName="theInnerList" presStyleCnt="0"/>
      <dgm:spPr/>
    </dgm:pt>
    <dgm:pt modelId="{9F496002-2216-4C89-8BBE-42513CEBAA73}" type="pres">
      <dgm:prSet presAssocID="{3091C69D-75F7-47AB-BC43-DC5F3DC3BF7D}" presName="childNode" presStyleLbl="node1" presStyleIdx="6" presStyleCnt="14">
        <dgm:presLayoutVars>
          <dgm:bulletEnabled val="1"/>
        </dgm:presLayoutVars>
      </dgm:prSet>
      <dgm:spPr/>
    </dgm:pt>
    <dgm:pt modelId="{8DB01F18-9F44-4AD9-B00A-369AF50A9B39}" type="pres">
      <dgm:prSet presAssocID="{3091C69D-75F7-47AB-BC43-DC5F3DC3BF7D}" presName="aSpace2" presStyleCnt="0"/>
      <dgm:spPr/>
    </dgm:pt>
    <dgm:pt modelId="{1AF3494C-AC50-405B-9285-56B06DC31D44}" type="pres">
      <dgm:prSet presAssocID="{9F9D37B3-860A-4F36-9964-FC311633E282}" presName="childNode" presStyleLbl="node1" presStyleIdx="7" presStyleCnt="14">
        <dgm:presLayoutVars>
          <dgm:bulletEnabled val="1"/>
        </dgm:presLayoutVars>
      </dgm:prSet>
      <dgm:spPr/>
    </dgm:pt>
    <dgm:pt modelId="{2413BA6C-0287-4F6F-9F1B-92422687CAFD}" type="pres">
      <dgm:prSet presAssocID="{9F9D37B3-860A-4F36-9964-FC311633E282}" presName="aSpace2" presStyleCnt="0"/>
      <dgm:spPr/>
    </dgm:pt>
    <dgm:pt modelId="{5E99B943-9E64-4F42-83FD-FA87DD8D72EA}" type="pres">
      <dgm:prSet presAssocID="{9E0AD63B-F31A-492A-BB45-EC84099AFB96}" presName="childNode" presStyleLbl="node1" presStyleIdx="8" presStyleCnt="14">
        <dgm:presLayoutVars>
          <dgm:bulletEnabled val="1"/>
        </dgm:presLayoutVars>
      </dgm:prSet>
      <dgm:spPr/>
    </dgm:pt>
    <dgm:pt modelId="{A76EE8E9-0211-4628-BF04-EB222E2B546A}" type="pres">
      <dgm:prSet presAssocID="{9E0AD63B-F31A-492A-BB45-EC84099AFB96}" presName="aSpace2" presStyleCnt="0"/>
      <dgm:spPr/>
    </dgm:pt>
    <dgm:pt modelId="{07356E3C-6642-4B3B-90C7-82AE36F6FE2D}" type="pres">
      <dgm:prSet presAssocID="{899EC47D-5004-4E3D-B565-B6C5845318F2}" presName="childNode" presStyleLbl="node1" presStyleIdx="9" presStyleCnt="14">
        <dgm:presLayoutVars>
          <dgm:bulletEnabled val="1"/>
        </dgm:presLayoutVars>
      </dgm:prSet>
      <dgm:spPr/>
    </dgm:pt>
    <dgm:pt modelId="{866117F1-7696-499A-9D97-13918DB88707}" type="pres">
      <dgm:prSet presAssocID="{899EC47D-5004-4E3D-B565-B6C5845318F2}" presName="aSpace2" presStyleCnt="0"/>
      <dgm:spPr/>
    </dgm:pt>
    <dgm:pt modelId="{C9ABEF7B-890B-461B-972B-262040ABC1A4}" type="pres">
      <dgm:prSet presAssocID="{13AAA92B-30CF-46F2-95FA-3CDE2457A874}" presName="childNode" presStyleLbl="node1" presStyleIdx="10" presStyleCnt="14">
        <dgm:presLayoutVars>
          <dgm:bulletEnabled val="1"/>
        </dgm:presLayoutVars>
      </dgm:prSet>
      <dgm:spPr/>
    </dgm:pt>
    <dgm:pt modelId="{87279BC2-17FE-42DE-A068-7412D330C5D1}" type="pres">
      <dgm:prSet presAssocID="{13AAA92B-30CF-46F2-95FA-3CDE2457A874}" presName="aSpace2" presStyleCnt="0"/>
      <dgm:spPr/>
    </dgm:pt>
    <dgm:pt modelId="{2FBD2996-90B1-48D8-8F0B-B2A7C91B5750}" type="pres">
      <dgm:prSet presAssocID="{6BFAEE79-77CA-42B6-B5C6-E957EEC05E6F}" presName="childNode" presStyleLbl="node1" presStyleIdx="11" presStyleCnt="14">
        <dgm:presLayoutVars>
          <dgm:bulletEnabled val="1"/>
        </dgm:presLayoutVars>
      </dgm:prSet>
      <dgm:spPr/>
    </dgm:pt>
    <dgm:pt modelId="{E82B74E0-0FAD-463D-B60F-E17A21BE0E36}" type="pres">
      <dgm:prSet presAssocID="{6BFAEE79-77CA-42B6-B5C6-E957EEC05E6F}" presName="aSpace2" presStyleCnt="0"/>
      <dgm:spPr/>
    </dgm:pt>
    <dgm:pt modelId="{972F832B-385B-41B9-B8F0-6E2565B7D182}" type="pres">
      <dgm:prSet presAssocID="{F6155766-8EA3-412B-B459-3E0592227D83}" presName="childNode" presStyleLbl="node1" presStyleIdx="12" presStyleCnt="14">
        <dgm:presLayoutVars>
          <dgm:bulletEnabled val="1"/>
        </dgm:presLayoutVars>
      </dgm:prSet>
      <dgm:spPr/>
    </dgm:pt>
    <dgm:pt modelId="{26297944-1EF8-476F-B8A7-1271F1CA7511}" type="pres">
      <dgm:prSet presAssocID="{F6155766-8EA3-412B-B459-3E0592227D83}" presName="aSpace2" presStyleCnt="0"/>
      <dgm:spPr/>
    </dgm:pt>
    <dgm:pt modelId="{96167C24-F2B3-4B28-BB02-998A9E28D9A4}" type="pres">
      <dgm:prSet presAssocID="{F10CEBFE-7F35-4E0E-ADE9-D34876915485}" presName="childNode" presStyleLbl="node1" presStyleIdx="13" presStyleCnt="14">
        <dgm:presLayoutVars>
          <dgm:bulletEnabled val="1"/>
        </dgm:presLayoutVars>
      </dgm:prSet>
      <dgm:spPr/>
    </dgm:pt>
  </dgm:ptLst>
  <dgm:cxnLst>
    <dgm:cxn modelId="{DFE56800-1F17-4DED-92BF-8C849B4CA74B}" type="presOf" srcId="{9E0AD63B-F31A-492A-BB45-EC84099AFB96}" destId="{5E99B943-9E64-4F42-83FD-FA87DD8D72EA}" srcOrd="0" destOrd="0" presId="urn:microsoft.com/office/officeart/2005/8/layout/lProcess2"/>
    <dgm:cxn modelId="{BCCC171B-77E1-4BFF-86AF-DBDC2CC929D4}" srcId="{E89783C2-4EA4-40F2-A481-CB806795C808}" destId="{1CA805A5-54E3-431B-8886-03577F67003E}" srcOrd="4" destOrd="0" parTransId="{CCE7688C-3EBB-4884-A14D-69F41C67F87F}" sibTransId="{58C50CDA-9CDE-4874-B9C7-D2CF61463F67}"/>
    <dgm:cxn modelId="{CF3D1D29-A8CF-4457-B48F-702C62C926B9}" type="presOf" srcId="{3CC65024-BEFB-467F-B4D1-8A5B164926FD}" destId="{26458DD2-7CB7-4693-AD53-D5F6C648ACE5}" srcOrd="0" destOrd="0" presId="urn:microsoft.com/office/officeart/2005/8/layout/lProcess2"/>
    <dgm:cxn modelId="{1D8F2C2A-79D6-4CA7-BEE1-666519669E25}" srcId="{E89783C2-4EA4-40F2-A481-CB806795C808}" destId="{3CC65024-BEFB-467F-B4D1-8A5B164926FD}" srcOrd="3" destOrd="0" parTransId="{A105BD9C-B31F-4DC8-94DD-BBC98915D1F3}" sibTransId="{2767AC34-90C5-476F-B735-767BC6BD95E2}"/>
    <dgm:cxn modelId="{17287460-6829-4E90-945A-32FE7964F394}" srcId="{E89783C2-4EA4-40F2-A481-CB806795C808}" destId="{10AAC138-7C3F-475F-9B95-26AC6287997B}" srcOrd="5" destOrd="0" parTransId="{25EEED6B-A62E-4BAF-9A38-0C567F8DF4EA}" sibTransId="{FA35B86C-C1C5-49E2-A697-17B2F6CAC534}"/>
    <dgm:cxn modelId="{6B35CF63-EB03-40F9-93BC-0B92CECAE499}" srcId="{5D99B921-0DA7-4F4C-B83A-7BC66630282C}" destId="{9F9D37B3-860A-4F36-9964-FC311633E282}" srcOrd="1" destOrd="0" parTransId="{61EF5674-F02F-4E2F-8EBE-62E600669F8A}" sibTransId="{1B8ADE1D-69DC-4D81-84E5-EE9BC5C8B3B2}"/>
    <dgm:cxn modelId="{B055FB64-90E6-4AED-AF87-E1BED803D46B}" type="presOf" srcId="{89A0D717-3076-4583-AA9A-882B9579102C}" destId="{82248C44-A6C4-4180-89C5-DB0DB78E8057}" srcOrd="0" destOrd="0" presId="urn:microsoft.com/office/officeart/2005/8/layout/lProcess2"/>
    <dgm:cxn modelId="{3F66B54B-9180-42DF-8E60-1D6C6D28F47D}" srcId="{5D99B921-0DA7-4F4C-B83A-7BC66630282C}" destId="{F6155766-8EA3-412B-B459-3E0592227D83}" srcOrd="6" destOrd="0" parTransId="{1BBDD030-9EE4-4AAF-A133-710FC8E04AB8}" sibTransId="{70A11DCA-A85E-4E8C-A24F-2CB6AED6CBAA}"/>
    <dgm:cxn modelId="{0C0FC46E-E4B1-453F-A1C0-048362944BB3}" type="presOf" srcId="{F6155766-8EA3-412B-B459-3E0592227D83}" destId="{972F832B-385B-41B9-B8F0-6E2565B7D182}" srcOrd="0" destOrd="0" presId="urn:microsoft.com/office/officeart/2005/8/layout/lProcess2"/>
    <dgm:cxn modelId="{03987557-D651-4B83-A15E-4A1E877D6376}" type="presOf" srcId="{E89783C2-4EA4-40F2-A481-CB806795C808}" destId="{1A9D33E6-3B93-40A9-ACC4-E3E4BF6A3E92}" srcOrd="0" destOrd="0" presId="urn:microsoft.com/office/officeart/2005/8/layout/lProcess2"/>
    <dgm:cxn modelId="{0101BB79-DF91-477E-99D6-9DC042723B90}" srcId="{89A0D717-3076-4583-AA9A-882B9579102C}" destId="{5D99B921-0DA7-4F4C-B83A-7BC66630282C}" srcOrd="1" destOrd="0" parTransId="{BA9EB7C6-FCA0-4FD7-9501-577BD7F37506}" sibTransId="{E8D1CDC6-00CA-4F3F-801C-EFE0E867EB49}"/>
    <dgm:cxn modelId="{BB95D97A-8E82-4D96-8BC2-B97F48F81970}" type="presOf" srcId="{1CA805A5-54E3-431B-8886-03577F67003E}" destId="{D46FADBE-202D-4567-AE4F-126CEBC2B5F2}" srcOrd="0" destOrd="0" presId="urn:microsoft.com/office/officeart/2005/8/layout/lProcess2"/>
    <dgm:cxn modelId="{90EBC97B-160C-49AD-8474-A610A3821A99}" type="presOf" srcId="{F10CEBFE-7F35-4E0E-ADE9-D34876915485}" destId="{96167C24-F2B3-4B28-BB02-998A9E28D9A4}" srcOrd="0" destOrd="0" presId="urn:microsoft.com/office/officeart/2005/8/layout/lProcess2"/>
    <dgm:cxn modelId="{FC3CF27B-91FE-47B3-AB9A-D43646CCB067}" type="presOf" srcId="{5D99B921-0DA7-4F4C-B83A-7BC66630282C}" destId="{BA6DB494-7B16-45D3-B538-A89EEAE8D9E8}" srcOrd="1" destOrd="0" presId="urn:microsoft.com/office/officeart/2005/8/layout/lProcess2"/>
    <dgm:cxn modelId="{31573380-EA69-4FFD-9DE2-384A953C5C3B}" srcId="{E89783C2-4EA4-40F2-A481-CB806795C808}" destId="{CAE1DAD6-9899-4E54-9669-C94D6E7178CB}" srcOrd="1" destOrd="0" parTransId="{6A83C941-40F1-4AAD-886D-04B677087D8D}" sibTransId="{2AA68E44-43A2-4DBC-951D-1600F39107CB}"/>
    <dgm:cxn modelId="{030E8981-C240-4526-9BF8-78E7B576EC5C}" type="presOf" srcId="{10AAC138-7C3F-475F-9B95-26AC6287997B}" destId="{2B5D51B6-9682-4D0A-BAA5-31F1611C04AA}" srcOrd="0" destOrd="0" presId="urn:microsoft.com/office/officeart/2005/8/layout/lProcess2"/>
    <dgm:cxn modelId="{996C3583-8E7A-4C3C-AE56-03E3E2C8859F}" srcId="{E89783C2-4EA4-40F2-A481-CB806795C808}" destId="{A5E49CD6-27FA-4685-B332-675BBCB4C1C3}" srcOrd="0" destOrd="0" parTransId="{69024A69-FECF-467D-A778-9E3D8E481E25}" sibTransId="{319BD792-F677-4728-87D8-A30B5F6EEFC2}"/>
    <dgm:cxn modelId="{9804038C-3870-4094-97F2-F7C2E769D9E1}" type="presOf" srcId="{9F9D37B3-860A-4F36-9964-FC311633E282}" destId="{1AF3494C-AC50-405B-9285-56B06DC31D44}" srcOrd="0" destOrd="0" presId="urn:microsoft.com/office/officeart/2005/8/layout/lProcess2"/>
    <dgm:cxn modelId="{3BD3408E-5C81-490F-8056-89174B3CB185}" type="presOf" srcId="{A5E49CD6-27FA-4685-B332-675BBCB4C1C3}" destId="{7F001170-F27B-4548-A925-227C331F2401}" srcOrd="0" destOrd="0" presId="urn:microsoft.com/office/officeart/2005/8/layout/lProcess2"/>
    <dgm:cxn modelId="{1C460A9E-E06E-4EFA-B1A0-EEA85A055841}" type="presOf" srcId="{13AAA92B-30CF-46F2-95FA-3CDE2457A874}" destId="{C9ABEF7B-890B-461B-972B-262040ABC1A4}" srcOrd="0" destOrd="0" presId="urn:microsoft.com/office/officeart/2005/8/layout/lProcess2"/>
    <dgm:cxn modelId="{247BFAA2-E5C8-4BAD-AE6E-43EB4EE0C3FB}" type="presOf" srcId="{5D99B921-0DA7-4F4C-B83A-7BC66630282C}" destId="{9D6E59B5-4615-4A33-A90B-F5A9F5B6A63F}" srcOrd="0" destOrd="0" presId="urn:microsoft.com/office/officeart/2005/8/layout/lProcess2"/>
    <dgm:cxn modelId="{9E4892B8-E05E-4C41-ADE7-557DA12087B7}" type="presOf" srcId="{E89783C2-4EA4-40F2-A481-CB806795C808}" destId="{B837DEC8-F038-4710-9D41-0F9E16F38AA0}" srcOrd="1" destOrd="0" presId="urn:microsoft.com/office/officeart/2005/8/layout/lProcess2"/>
    <dgm:cxn modelId="{0DBBC5BE-1DA6-4C08-A27A-494592ACDBE1}" type="presOf" srcId="{899EC47D-5004-4E3D-B565-B6C5845318F2}" destId="{07356E3C-6642-4B3B-90C7-82AE36F6FE2D}" srcOrd="0" destOrd="0" presId="urn:microsoft.com/office/officeart/2005/8/layout/lProcess2"/>
    <dgm:cxn modelId="{B09B28C2-6ADA-4B90-8DAB-4975466894F8}" srcId="{E89783C2-4EA4-40F2-A481-CB806795C808}" destId="{B73F432F-482D-42EC-906A-13C76EE5F5DB}" srcOrd="2" destOrd="0" parTransId="{F352A816-E065-4B42-8EFA-7D5B89E9B8C5}" sibTransId="{F6052B15-EA97-40D3-BDC1-154CA9E3F210}"/>
    <dgm:cxn modelId="{368C56C5-42E6-465C-B782-381D257A6A37}" type="presOf" srcId="{B73F432F-482D-42EC-906A-13C76EE5F5DB}" destId="{8CA684B7-C93E-48AC-8C06-DC8EF27A28BC}" srcOrd="0" destOrd="0" presId="urn:microsoft.com/office/officeart/2005/8/layout/lProcess2"/>
    <dgm:cxn modelId="{28195AC9-38E2-4DAE-8379-2A308A268B19}" srcId="{5D99B921-0DA7-4F4C-B83A-7BC66630282C}" destId="{3091C69D-75F7-47AB-BC43-DC5F3DC3BF7D}" srcOrd="0" destOrd="0" parTransId="{1A3CDCF0-89F7-4735-895E-22A3A06AEEC3}" sibTransId="{244670CB-62BD-4774-AB5C-F564A5FC5D09}"/>
    <dgm:cxn modelId="{AE0EB0CD-EF90-413A-B183-138B4DC71779}" type="presOf" srcId="{6BFAEE79-77CA-42B6-B5C6-E957EEC05E6F}" destId="{2FBD2996-90B1-48D8-8F0B-B2A7C91B5750}" srcOrd="0" destOrd="0" presId="urn:microsoft.com/office/officeart/2005/8/layout/lProcess2"/>
    <dgm:cxn modelId="{E4ACACD9-47F5-4AB9-B2D9-5C066470D765}" srcId="{89A0D717-3076-4583-AA9A-882B9579102C}" destId="{E89783C2-4EA4-40F2-A481-CB806795C808}" srcOrd="0" destOrd="0" parTransId="{4EF344E0-8E6C-40D7-93E9-039AEFAEBBC6}" sibTransId="{84E5027A-4987-4C14-AB0C-251AC7811F20}"/>
    <dgm:cxn modelId="{477564DD-02BD-4A0B-B1B5-B3705860B7EE}" srcId="{5D99B921-0DA7-4F4C-B83A-7BC66630282C}" destId="{13AAA92B-30CF-46F2-95FA-3CDE2457A874}" srcOrd="4" destOrd="0" parTransId="{F9E7964D-71D6-4DA5-8BD5-764E983E1868}" sibTransId="{E2BFB650-E9F7-41B5-BA55-D6FD75DB8E1B}"/>
    <dgm:cxn modelId="{CFD576DE-BE85-4AEE-9B12-400FEC8A2F31}" srcId="{5D99B921-0DA7-4F4C-B83A-7BC66630282C}" destId="{6BFAEE79-77CA-42B6-B5C6-E957EEC05E6F}" srcOrd="5" destOrd="0" parTransId="{0A14C946-47A8-40A6-BD1A-B7F99DF61C21}" sibTransId="{C81F5C21-8250-43A1-9C53-C8814E42314C}"/>
    <dgm:cxn modelId="{831C64E2-68E6-4284-9E76-3353C7A8E116}" type="presOf" srcId="{3091C69D-75F7-47AB-BC43-DC5F3DC3BF7D}" destId="{9F496002-2216-4C89-8BBE-42513CEBAA73}" srcOrd="0" destOrd="0" presId="urn:microsoft.com/office/officeart/2005/8/layout/lProcess2"/>
    <dgm:cxn modelId="{023A79EC-8700-4B6F-BBA3-0C36AF3DC1CB}" srcId="{5D99B921-0DA7-4F4C-B83A-7BC66630282C}" destId="{F10CEBFE-7F35-4E0E-ADE9-D34876915485}" srcOrd="7" destOrd="0" parTransId="{284B3EEB-A91D-4610-9EC8-40D0AFDA9E9C}" sibTransId="{492A78AC-5C6E-4E27-8D17-11B0D58E9C04}"/>
    <dgm:cxn modelId="{71114AEE-C01E-4D4A-85D9-74E865328BCC}" type="presOf" srcId="{CAE1DAD6-9899-4E54-9669-C94D6E7178CB}" destId="{E5A63142-4C4D-4849-8BA9-E58E852978E8}" srcOrd="0" destOrd="0" presId="urn:microsoft.com/office/officeart/2005/8/layout/lProcess2"/>
    <dgm:cxn modelId="{5BBD3DF0-80FB-4737-9C53-C19F5B7624BB}" srcId="{5D99B921-0DA7-4F4C-B83A-7BC66630282C}" destId="{899EC47D-5004-4E3D-B565-B6C5845318F2}" srcOrd="3" destOrd="0" parTransId="{60A4CC7B-8F6D-4930-918D-2931CE16F549}" sibTransId="{1E1746AE-993F-4F26-B51D-CCED7E956B31}"/>
    <dgm:cxn modelId="{F48E72F9-94EF-4E0A-934D-E726A7D457EC}" srcId="{5D99B921-0DA7-4F4C-B83A-7BC66630282C}" destId="{9E0AD63B-F31A-492A-BB45-EC84099AFB96}" srcOrd="2" destOrd="0" parTransId="{98BF11B0-90C3-4AF1-B773-3FB517F11806}" sibTransId="{774638E2-256A-47A2-8BB3-34247C53D503}"/>
    <dgm:cxn modelId="{89857DF6-500D-4797-9108-CB7A187A68D1}" type="presParOf" srcId="{82248C44-A6C4-4180-89C5-DB0DB78E8057}" destId="{608508CB-9D09-433A-B79C-863F1D8F9BDE}" srcOrd="0" destOrd="0" presId="urn:microsoft.com/office/officeart/2005/8/layout/lProcess2"/>
    <dgm:cxn modelId="{F87F7529-6649-46A8-A3D8-B81B5D1C42F2}" type="presParOf" srcId="{608508CB-9D09-433A-B79C-863F1D8F9BDE}" destId="{1A9D33E6-3B93-40A9-ACC4-E3E4BF6A3E92}" srcOrd="0" destOrd="0" presId="urn:microsoft.com/office/officeart/2005/8/layout/lProcess2"/>
    <dgm:cxn modelId="{63D17AE0-44F4-4AD3-AFAB-E0615B438037}" type="presParOf" srcId="{608508CB-9D09-433A-B79C-863F1D8F9BDE}" destId="{B837DEC8-F038-4710-9D41-0F9E16F38AA0}" srcOrd="1" destOrd="0" presId="urn:microsoft.com/office/officeart/2005/8/layout/lProcess2"/>
    <dgm:cxn modelId="{33DAD052-A89D-4862-BF73-C51DAFEA8D1D}" type="presParOf" srcId="{608508CB-9D09-433A-B79C-863F1D8F9BDE}" destId="{AA220186-6468-4358-B217-DD33E9EBBADE}" srcOrd="2" destOrd="0" presId="urn:microsoft.com/office/officeart/2005/8/layout/lProcess2"/>
    <dgm:cxn modelId="{6BCD447B-00CF-4440-9ECF-AA86C7529FB1}" type="presParOf" srcId="{AA220186-6468-4358-B217-DD33E9EBBADE}" destId="{4A67EBA1-5524-44CD-A30E-4341E2411F66}" srcOrd="0" destOrd="0" presId="urn:microsoft.com/office/officeart/2005/8/layout/lProcess2"/>
    <dgm:cxn modelId="{F20D078B-F29D-413B-AA6D-C9795544E7A7}" type="presParOf" srcId="{4A67EBA1-5524-44CD-A30E-4341E2411F66}" destId="{7F001170-F27B-4548-A925-227C331F2401}" srcOrd="0" destOrd="0" presId="urn:microsoft.com/office/officeart/2005/8/layout/lProcess2"/>
    <dgm:cxn modelId="{1795626F-B30F-48C1-AAF3-C35524A81CB1}" type="presParOf" srcId="{4A67EBA1-5524-44CD-A30E-4341E2411F66}" destId="{0C2839A6-A6D5-4104-B711-C59DF39DE393}" srcOrd="1" destOrd="0" presId="urn:microsoft.com/office/officeart/2005/8/layout/lProcess2"/>
    <dgm:cxn modelId="{63ADDCFC-493C-486B-9E3E-9DF5EDCAF8C2}" type="presParOf" srcId="{4A67EBA1-5524-44CD-A30E-4341E2411F66}" destId="{E5A63142-4C4D-4849-8BA9-E58E852978E8}" srcOrd="2" destOrd="0" presId="urn:microsoft.com/office/officeart/2005/8/layout/lProcess2"/>
    <dgm:cxn modelId="{365B3FEB-30E5-4507-858D-CF7113C27FC3}" type="presParOf" srcId="{4A67EBA1-5524-44CD-A30E-4341E2411F66}" destId="{99B5175B-DB30-441C-A719-9A9C7C1A5903}" srcOrd="3" destOrd="0" presId="urn:microsoft.com/office/officeart/2005/8/layout/lProcess2"/>
    <dgm:cxn modelId="{7C42A496-E742-4F08-93C4-B801667BB8FC}" type="presParOf" srcId="{4A67EBA1-5524-44CD-A30E-4341E2411F66}" destId="{8CA684B7-C93E-48AC-8C06-DC8EF27A28BC}" srcOrd="4" destOrd="0" presId="urn:microsoft.com/office/officeart/2005/8/layout/lProcess2"/>
    <dgm:cxn modelId="{E4CB82DB-6B59-4119-9400-A23253E4960F}" type="presParOf" srcId="{4A67EBA1-5524-44CD-A30E-4341E2411F66}" destId="{DD918D46-8918-427A-92C6-56CA99F84B1C}" srcOrd="5" destOrd="0" presId="urn:microsoft.com/office/officeart/2005/8/layout/lProcess2"/>
    <dgm:cxn modelId="{3334F66E-AA11-4CAB-AE8F-941AA1F8A537}" type="presParOf" srcId="{4A67EBA1-5524-44CD-A30E-4341E2411F66}" destId="{26458DD2-7CB7-4693-AD53-D5F6C648ACE5}" srcOrd="6" destOrd="0" presId="urn:microsoft.com/office/officeart/2005/8/layout/lProcess2"/>
    <dgm:cxn modelId="{B56F03AB-8680-4889-8CCE-612D1D2B0503}" type="presParOf" srcId="{4A67EBA1-5524-44CD-A30E-4341E2411F66}" destId="{B931F0B2-1083-4EE4-A1EC-3C66A2CDBF57}" srcOrd="7" destOrd="0" presId="urn:microsoft.com/office/officeart/2005/8/layout/lProcess2"/>
    <dgm:cxn modelId="{16122D6C-7A3F-4E02-9F84-910983E57D8A}" type="presParOf" srcId="{4A67EBA1-5524-44CD-A30E-4341E2411F66}" destId="{D46FADBE-202D-4567-AE4F-126CEBC2B5F2}" srcOrd="8" destOrd="0" presId="urn:microsoft.com/office/officeart/2005/8/layout/lProcess2"/>
    <dgm:cxn modelId="{478B5D32-0388-4BE1-9345-04FF6573C8E1}" type="presParOf" srcId="{4A67EBA1-5524-44CD-A30E-4341E2411F66}" destId="{6D1FF186-F685-412C-9441-7D23FAECCFC7}" srcOrd="9" destOrd="0" presId="urn:microsoft.com/office/officeart/2005/8/layout/lProcess2"/>
    <dgm:cxn modelId="{C735B19F-6E6D-4CB6-9AE1-F0E2B94F5E52}" type="presParOf" srcId="{4A67EBA1-5524-44CD-A30E-4341E2411F66}" destId="{2B5D51B6-9682-4D0A-BAA5-31F1611C04AA}" srcOrd="10" destOrd="0" presId="urn:microsoft.com/office/officeart/2005/8/layout/lProcess2"/>
    <dgm:cxn modelId="{FA687A38-6A26-43A1-A224-3A5CBFF2959E}" type="presParOf" srcId="{82248C44-A6C4-4180-89C5-DB0DB78E8057}" destId="{D1E76B52-8A34-4EB2-9E46-ED91E8E6450E}" srcOrd="1" destOrd="0" presId="urn:microsoft.com/office/officeart/2005/8/layout/lProcess2"/>
    <dgm:cxn modelId="{1B356878-58EB-4AEA-996B-29D7AEC2EEF6}" type="presParOf" srcId="{82248C44-A6C4-4180-89C5-DB0DB78E8057}" destId="{19D1CB61-A16F-4702-B8B2-91C1BE2A4D0C}" srcOrd="2" destOrd="0" presId="urn:microsoft.com/office/officeart/2005/8/layout/lProcess2"/>
    <dgm:cxn modelId="{3925233B-D0C1-4F54-8743-07B8796DB543}" type="presParOf" srcId="{19D1CB61-A16F-4702-B8B2-91C1BE2A4D0C}" destId="{9D6E59B5-4615-4A33-A90B-F5A9F5B6A63F}" srcOrd="0" destOrd="0" presId="urn:microsoft.com/office/officeart/2005/8/layout/lProcess2"/>
    <dgm:cxn modelId="{1F3E5DF3-4591-4DAD-99C3-29EFB1BEB854}" type="presParOf" srcId="{19D1CB61-A16F-4702-B8B2-91C1BE2A4D0C}" destId="{BA6DB494-7B16-45D3-B538-A89EEAE8D9E8}" srcOrd="1" destOrd="0" presId="urn:microsoft.com/office/officeart/2005/8/layout/lProcess2"/>
    <dgm:cxn modelId="{ABB370B0-8041-4292-9DE6-8CBFF4EA8FD0}" type="presParOf" srcId="{19D1CB61-A16F-4702-B8B2-91C1BE2A4D0C}" destId="{876C0EC5-8C1C-44C4-A716-2701AE414A89}" srcOrd="2" destOrd="0" presId="urn:microsoft.com/office/officeart/2005/8/layout/lProcess2"/>
    <dgm:cxn modelId="{86295729-5D96-4158-BC22-995349297760}" type="presParOf" srcId="{876C0EC5-8C1C-44C4-A716-2701AE414A89}" destId="{641E97AC-BAB3-4342-A4F9-436E1B948EE4}" srcOrd="0" destOrd="0" presId="urn:microsoft.com/office/officeart/2005/8/layout/lProcess2"/>
    <dgm:cxn modelId="{F5E4AAC4-A883-4F12-9592-3FF43152A428}" type="presParOf" srcId="{641E97AC-BAB3-4342-A4F9-436E1B948EE4}" destId="{9F496002-2216-4C89-8BBE-42513CEBAA73}" srcOrd="0" destOrd="0" presId="urn:microsoft.com/office/officeart/2005/8/layout/lProcess2"/>
    <dgm:cxn modelId="{25876FC0-1F0C-4E52-ABB1-43563F081422}" type="presParOf" srcId="{641E97AC-BAB3-4342-A4F9-436E1B948EE4}" destId="{8DB01F18-9F44-4AD9-B00A-369AF50A9B39}" srcOrd="1" destOrd="0" presId="urn:microsoft.com/office/officeart/2005/8/layout/lProcess2"/>
    <dgm:cxn modelId="{4B7827DE-05BC-4D1D-A6D5-0913E8680739}" type="presParOf" srcId="{641E97AC-BAB3-4342-A4F9-436E1B948EE4}" destId="{1AF3494C-AC50-405B-9285-56B06DC31D44}" srcOrd="2" destOrd="0" presId="urn:microsoft.com/office/officeart/2005/8/layout/lProcess2"/>
    <dgm:cxn modelId="{C3F7C8C0-59F9-4631-8C3C-ADBDD8D92663}" type="presParOf" srcId="{641E97AC-BAB3-4342-A4F9-436E1B948EE4}" destId="{2413BA6C-0287-4F6F-9F1B-92422687CAFD}" srcOrd="3" destOrd="0" presId="urn:microsoft.com/office/officeart/2005/8/layout/lProcess2"/>
    <dgm:cxn modelId="{6E12F5B9-4933-431F-B174-E5587368F2F5}" type="presParOf" srcId="{641E97AC-BAB3-4342-A4F9-436E1B948EE4}" destId="{5E99B943-9E64-4F42-83FD-FA87DD8D72EA}" srcOrd="4" destOrd="0" presId="urn:microsoft.com/office/officeart/2005/8/layout/lProcess2"/>
    <dgm:cxn modelId="{E271C4D2-4B04-4EC0-97E5-F8C74B62EC40}" type="presParOf" srcId="{641E97AC-BAB3-4342-A4F9-436E1B948EE4}" destId="{A76EE8E9-0211-4628-BF04-EB222E2B546A}" srcOrd="5" destOrd="0" presId="urn:microsoft.com/office/officeart/2005/8/layout/lProcess2"/>
    <dgm:cxn modelId="{BC6E8226-1497-48AC-BF42-C1436BF2C83D}" type="presParOf" srcId="{641E97AC-BAB3-4342-A4F9-436E1B948EE4}" destId="{07356E3C-6642-4B3B-90C7-82AE36F6FE2D}" srcOrd="6" destOrd="0" presId="urn:microsoft.com/office/officeart/2005/8/layout/lProcess2"/>
    <dgm:cxn modelId="{A6523006-CA50-48E0-AF26-FF25E326FCCE}" type="presParOf" srcId="{641E97AC-BAB3-4342-A4F9-436E1B948EE4}" destId="{866117F1-7696-499A-9D97-13918DB88707}" srcOrd="7" destOrd="0" presId="urn:microsoft.com/office/officeart/2005/8/layout/lProcess2"/>
    <dgm:cxn modelId="{CCFCE022-EBAD-4186-B5D5-BC61A26E46EF}" type="presParOf" srcId="{641E97AC-BAB3-4342-A4F9-436E1B948EE4}" destId="{C9ABEF7B-890B-461B-972B-262040ABC1A4}" srcOrd="8" destOrd="0" presId="urn:microsoft.com/office/officeart/2005/8/layout/lProcess2"/>
    <dgm:cxn modelId="{19756B34-F376-429C-AB28-80E5C1073F56}" type="presParOf" srcId="{641E97AC-BAB3-4342-A4F9-436E1B948EE4}" destId="{87279BC2-17FE-42DE-A068-7412D330C5D1}" srcOrd="9" destOrd="0" presId="urn:microsoft.com/office/officeart/2005/8/layout/lProcess2"/>
    <dgm:cxn modelId="{EA81C5F1-5F00-41F0-BF18-33CBBA25DEFF}" type="presParOf" srcId="{641E97AC-BAB3-4342-A4F9-436E1B948EE4}" destId="{2FBD2996-90B1-48D8-8F0B-B2A7C91B5750}" srcOrd="10" destOrd="0" presId="urn:microsoft.com/office/officeart/2005/8/layout/lProcess2"/>
    <dgm:cxn modelId="{709A58F5-8653-4920-B319-6BD6A2CF0442}" type="presParOf" srcId="{641E97AC-BAB3-4342-A4F9-436E1B948EE4}" destId="{E82B74E0-0FAD-463D-B60F-E17A21BE0E36}" srcOrd="11" destOrd="0" presId="urn:microsoft.com/office/officeart/2005/8/layout/lProcess2"/>
    <dgm:cxn modelId="{7DF5D1BB-428E-4210-B337-5F3DE7C3F29B}" type="presParOf" srcId="{641E97AC-BAB3-4342-A4F9-436E1B948EE4}" destId="{972F832B-385B-41B9-B8F0-6E2565B7D182}" srcOrd="12" destOrd="0" presId="urn:microsoft.com/office/officeart/2005/8/layout/lProcess2"/>
    <dgm:cxn modelId="{E94911EF-BD4C-466A-89D6-31CD60B53CCF}" type="presParOf" srcId="{641E97AC-BAB3-4342-A4F9-436E1B948EE4}" destId="{26297944-1EF8-476F-B8A7-1271F1CA7511}" srcOrd="13" destOrd="0" presId="urn:microsoft.com/office/officeart/2005/8/layout/lProcess2"/>
    <dgm:cxn modelId="{134DDA28-255E-4135-97A6-5340286B9D89}" type="presParOf" srcId="{641E97AC-BAB3-4342-A4F9-436E1B948EE4}" destId="{96167C24-F2B3-4B28-BB02-998A9E28D9A4}" srcOrd="1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8E3994-3650-43A8-8695-0899FBB7D509}"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A1A5CE5F-65BE-47C5-B0A3-0CFA0B3E3861}">
      <dgm:prSet phldrT="[Text]"/>
      <dgm:spPr/>
      <dgm:t>
        <a:bodyPr/>
        <a:lstStyle/>
        <a:p>
          <a:r>
            <a:rPr lang="en-US" b="0" dirty="0"/>
            <a:t>Architecture Analysis</a:t>
          </a:r>
          <a:endParaRPr lang="en-US" dirty="0"/>
        </a:p>
      </dgm:t>
    </dgm:pt>
    <dgm:pt modelId="{E1DE0BD5-09F7-40D4-BF30-9E173E793846}" type="parTrans" cxnId="{18B2B887-A6F9-4CFB-9647-B78EEC2AA2E3}">
      <dgm:prSet/>
      <dgm:spPr/>
      <dgm:t>
        <a:bodyPr/>
        <a:lstStyle/>
        <a:p>
          <a:endParaRPr lang="en-US"/>
        </a:p>
      </dgm:t>
    </dgm:pt>
    <dgm:pt modelId="{94056B69-1EE5-4632-8890-02EF63434600}" type="sibTrans" cxnId="{18B2B887-A6F9-4CFB-9647-B78EEC2AA2E3}">
      <dgm:prSet/>
      <dgm:spPr/>
      <dgm:t>
        <a:bodyPr/>
        <a:lstStyle/>
        <a:p>
          <a:endParaRPr lang="en-US"/>
        </a:p>
      </dgm:t>
    </dgm:pt>
    <dgm:pt modelId="{509B649F-95D0-4EF9-BC39-FF69CDC23538}">
      <dgm:prSet phldrT="[Text]"/>
      <dgm:spPr/>
      <dgm:t>
        <a:bodyPr/>
        <a:lstStyle/>
        <a:p>
          <a:r>
            <a:rPr lang="en-US" b="0" dirty="0"/>
            <a:t>Event Storming</a:t>
          </a:r>
          <a:endParaRPr lang="en-US" dirty="0"/>
        </a:p>
      </dgm:t>
    </dgm:pt>
    <dgm:pt modelId="{2177429A-28E3-431C-9562-32A3839A9503}" type="parTrans" cxnId="{49D493C1-CEC2-4D41-B8C9-2E3ABA6C6203}">
      <dgm:prSet/>
      <dgm:spPr/>
      <dgm:t>
        <a:bodyPr/>
        <a:lstStyle/>
        <a:p>
          <a:endParaRPr lang="en-US"/>
        </a:p>
      </dgm:t>
    </dgm:pt>
    <dgm:pt modelId="{AD8EDDED-6595-4162-883C-EEEABBA5FCCD}" type="sibTrans" cxnId="{49D493C1-CEC2-4D41-B8C9-2E3ABA6C6203}">
      <dgm:prSet/>
      <dgm:spPr/>
      <dgm:t>
        <a:bodyPr/>
        <a:lstStyle/>
        <a:p>
          <a:endParaRPr lang="en-US"/>
        </a:p>
      </dgm:t>
    </dgm:pt>
    <dgm:pt modelId="{BED5B0D5-919C-4126-B439-2C0FA2312C4B}">
      <dgm:prSet phldrT="[Text]"/>
      <dgm:spPr/>
      <dgm:t>
        <a:bodyPr/>
        <a:lstStyle/>
        <a:p>
          <a:r>
            <a:rPr lang="en-US" b="0" dirty="0"/>
            <a:t>Sequence Diagram</a:t>
          </a:r>
          <a:endParaRPr lang="en-US" dirty="0"/>
        </a:p>
      </dgm:t>
    </dgm:pt>
    <dgm:pt modelId="{EB07AA05-16C0-4C9E-AC67-C3D1D3808107}" type="parTrans" cxnId="{355FCF28-A479-4929-A04D-2C53C964D7AB}">
      <dgm:prSet/>
      <dgm:spPr/>
      <dgm:t>
        <a:bodyPr/>
        <a:lstStyle/>
        <a:p>
          <a:endParaRPr lang="en-US"/>
        </a:p>
      </dgm:t>
    </dgm:pt>
    <dgm:pt modelId="{7C0A2AA0-ED44-4CB1-8078-F82733B58B14}" type="sibTrans" cxnId="{355FCF28-A479-4929-A04D-2C53C964D7AB}">
      <dgm:prSet/>
      <dgm:spPr/>
      <dgm:t>
        <a:bodyPr/>
        <a:lstStyle/>
        <a:p>
          <a:endParaRPr lang="en-US"/>
        </a:p>
      </dgm:t>
    </dgm:pt>
    <dgm:pt modelId="{4F88F71F-A353-48EE-9AB1-5A58122DE670}">
      <dgm:prSet phldrT="[Text]"/>
      <dgm:spPr/>
      <dgm:t>
        <a:bodyPr/>
        <a:lstStyle/>
        <a:p>
          <a:r>
            <a:rPr lang="en-US" b="0" dirty="0"/>
            <a:t>Architecture Diagram</a:t>
          </a:r>
          <a:endParaRPr lang="en-US" dirty="0"/>
        </a:p>
      </dgm:t>
    </dgm:pt>
    <dgm:pt modelId="{3DCDBE22-7AF0-4A0D-A6FC-21CB338BC230}" type="parTrans" cxnId="{955DCDE5-F148-47D8-95A9-CB7A11542AB9}">
      <dgm:prSet/>
      <dgm:spPr/>
      <dgm:t>
        <a:bodyPr/>
        <a:lstStyle/>
        <a:p>
          <a:endParaRPr lang="en-US"/>
        </a:p>
      </dgm:t>
    </dgm:pt>
    <dgm:pt modelId="{5DF8799E-7FCC-4D3B-B9EF-D01D8FD820B7}" type="sibTrans" cxnId="{955DCDE5-F148-47D8-95A9-CB7A11542AB9}">
      <dgm:prSet/>
      <dgm:spPr/>
      <dgm:t>
        <a:bodyPr/>
        <a:lstStyle/>
        <a:p>
          <a:endParaRPr lang="en-US"/>
        </a:p>
      </dgm:t>
    </dgm:pt>
    <dgm:pt modelId="{D074E813-E6E3-4755-A7C6-701D3233077C}">
      <dgm:prSet/>
      <dgm:spPr/>
      <dgm:t>
        <a:bodyPr/>
        <a:lstStyle/>
        <a:p>
          <a:r>
            <a:rPr lang="en-US" b="0" dirty="0"/>
            <a:t>User Story</a:t>
          </a:r>
        </a:p>
      </dgm:t>
    </dgm:pt>
    <dgm:pt modelId="{4BB3B3AB-4B86-46F1-B62D-9A870FB90C14}" type="parTrans" cxnId="{371924DF-1308-4811-9E6C-F699A5704A4E}">
      <dgm:prSet/>
      <dgm:spPr/>
      <dgm:t>
        <a:bodyPr/>
        <a:lstStyle/>
        <a:p>
          <a:endParaRPr lang="en-US"/>
        </a:p>
      </dgm:t>
    </dgm:pt>
    <dgm:pt modelId="{3101B0D2-E225-4D63-B0D6-09449A0BB741}" type="sibTrans" cxnId="{371924DF-1308-4811-9E6C-F699A5704A4E}">
      <dgm:prSet/>
      <dgm:spPr/>
      <dgm:t>
        <a:bodyPr/>
        <a:lstStyle/>
        <a:p>
          <a:endParaRPr lang="en-US"/>
        </a:p>
      </dgm:t>
    </dgm:pt>
    <dgm:pt modelId="{28066321-D0BC-47C6-B4FD-6FD175099CB6}">
      <dgm:prSet/>
      <dgm:spPr/>
      <dgm:t>
        <a:bodyPr/>
        <a:lstStyle/>
        <a:p>
          <a:r>
            <a:rPr lang="en-US" b="0" dirty="0"/>
            <a:t>Deployment Architecture</a:t>
          </a:r>
        </a:p>
      </dgm:t>
    </dgm:pt>
    <dgm:pt modelId="{889A25E0-E2FD-40E8-98C7-BF954BB41F8B}" type="parTrans" cxnId="{10DE4CBD-BFEB-47C3-8E95-A2BD0E4508E9}">
      <dgm:prSet/>
      <dgm:spPr/>
      <dgm:t>
        <a:bodyPr/>
        <a:lstStyle/>
        <a:p>
          <a:endParaRPr lang="en-US"/>
        </a:p>
      </dgm:t>
    </dgm:pt>
    <dgm:pt modelId="{2408335B-D4C7-4DAD-B8D1-D5375896F0BE}" type="sibTrans" cxnId="{10DE4CBD-BFEB-47C3-8E95-A2BD0E4508E9}">
      <dgm:prSet/>
      <dgm:spPr/>
      <dgm:t>
        <a:bodyPr/>
        <a:lstStyle/>
        <a:p>
          <a:endParaRPr lang="en-US"/>
        </a:p>
      </dgm:t>
    </dgm:pt>
    <dgm:pt modelId="{60B93576-E407-4630-84B8-675630252EDF}">
      <dgm:prSet/>
      <dgm:spPr/>
      <dgm:t>
        <a:bodyPr/>
        <a:lstStyle/>
        <a:p>
          <a:r>
            <a:rPr lang="en-US" b="0" dirty="0"/>
            <a:t>System Level Diagram</a:t>
          </a:r>
        </a:p>
      </dgm:t>
    </dgm:pt>
    <dgm:pt modelId="{1D5F9B05-CC6D-4863-98DD-2C176E1234A5}" type="parTrans" cxnId="{EAF9267F-551E-4918-BF30-8131BAB579CF}">
      <dgm:prSet/>
      <dgm:spPr/>
      <dgm:t>
        <a:bodyPr/>
        <a:lstStyle/>
        <a:p>
          <a:endParaRPr lang="en-US"/>
        </a:p>
      </dgm:t>
    </dgm:pt>
    <dgm:pt modelId="{FCE426F3-A91E-4F7D-B331-61C309BE3F37}" type="sibTrans" cxnId="{EAF9267F-551E-4918-BF30-8131BAB579CF}">
      <dgm:prSet/>
      <dgm:spPr/>
      <dgm:t>
        <a:bodyPr/>
        <a:lstStyle/>
        <a:p>
          <a:endParaRPr lang="en-US"/>
        </a:p>
      </dgm:t>
    </dgm:pt>
    <dgm:pt modelId="{0055478D-3ED5-4D53-82D6-86888553B78A}">
      <dgm:prSet/>
      <dgm:spPr/>
      <dgm:t>
        <a:bodyPr/>
        <a:lstStyle/>
        <a:p>
          <a:r>
            <a:rPr lang="en-US" b="0" dirty="0"/>
            <a:t>Technical Stack</a:t>
          </a:r>
        </a:p>
      </dgm:t>
    </dgm:pt>
    <dgm:pt modelId="{03F602D6-D57C-4BE4-9F80-43D46D236AEE}" type="parTrans" cxnId="{229912D6-F812-4563-A877-6B03784DB57E}">
      <dgm:prSet/>
      <dgm:spPr/>
      <dgm:t>
        <a:bodyPr/>
        <a:lstStyle/>
        <a:p>
          <a:endParaRPr lang="en-US"/>
        </a:p>
      </dgm:t>
    </dgm:pt>
    <dgm:pt modelId="{2D905690-CE2A-4E5F-AC2A-B550E0E0BCF2}" type="sibTrans" cxnId="{229912D6-F812-4563-A877-6B03784DB57E}">
      <dgm:prSet/>
      <dgm:spPr/>
      <dgm:t>
        <a:bodyPr/>
        <a:lstStyle/>
        <a:p>
          <a:endParaRPr lang="en-US"/>
        </a:p>
      </dgm:t>
    </dgm:pt>
    <dgm:pt modelId="{BBA0ADC9-67B8-4FD7-BC97-B04D75FE8788}">
      <dgm:prSet/>
      <dgm:spPr/>
      <dgm:t>
        <a:bodyPr/>
        <a:lstStyle/>
        <a:p>
          <a:r>
            <a:rPr lang="en-US" b="0" dirty="0"/>
            <a:t>Architectural Decision Records (ADRs)</a:t>
          </a:r>
        </a:p>
      </dgm:t>
    </dgm:pt>
    <dgm:pt modelId="{6CE57DE6-50CE-451F-9D11-BB6BAB0B782E}" type="parTrans" cxnId="{D3320EC6-02CF-405C-93E8-4D29F4BCF16F}">
      <dgm:prSet/>
      <dgm:spPr/>
      <dgm:t>
        <a:bodyPr/>
        <a:lstStyle/>
        <a:p>
          <a:endParaRPr lang="en-US"/>
        </a:p>
      </dgm:t>
    </dgm:pt>
    <dgm:pt modelId="{E49DAA78-C6FE-4598-A925-8AEDA7A87B9A}" type="sibTrans" cxnId="{D3320EC6-02CF-405C-93E8-4D29F4BCF16F}">
      <dgm:prSet/>
      <dgm:spPr/>
      <dgm:t>
        <a:bodyPr/>
        <a:lstStyle/>
        <a:p>
          <a:endParaRPr lang="en-US"/>
        </a:p>
      </dgm:t>
    </dgm:pt>
    <dgm:pt modelId="{F23AE78B-8495-4C8E-AD65-4B54261374A3}">
      <dgm:prSet phldrT="[Text]"/>
      <dgm:spPr/>
      <dgm:t>
        <a:bodyPr/>
        <a:lstStyle/>
        <a:p>
          <a:r>
            <a:rPr lang="en-US" b="0" dirty="0"/>
            <a:t>High level design process</a:t>
          </a:r>
          <a:endParaRPr lang="en-US" dirty="0"/>
        </a:p>
      </dgm:t>
    </dgm:pt>
    <dgm:pt modelId="{78301C84-1FA7-45A1-9279-AEA1C305403F}" type="parTrans" cxnId="{4BDCD563-AEDB-489B-A8CF-FED96A3B0433}">
      <dgm:prSet/>
      <dgm:spPr/>
      <dgm:t>
        <a:bodyPr/>
        <a:lstStyle/>
        <a:p>
          <a:endParaRPr lang="en-US"/>
        </a:p>
      </dgm:t>
    </dgm:pt>
    <dgm:pt modelId="{0B07EBD8-AEC4-41B1-B83C-39EF2151B098}" type="sibTrans" cxnId="{4BDCD563-AEDB-489B-A8CF-FED96A3B0433}">
      <dgm:prSet/>
      <dgm:spPr/>
      <dgm:t>
        <a:bodyPr/>
        <a:lstStyle/>
        <a:p>
          <a:endParaRPr lang="en-US"/>
        </a:p>
      </dgm:t>
    </dgm:pt>
    <dgm:pt modelId="{8956CD5E-476B-4772-9266-A8764114B5D6}">
      <dgm:prSet phldrT="[Text]"/>
      <dgm:spPr/>
      <dgm:t>
        <a:bodyPr/>
        <a:lstStyle/>
        <a:p>
          <a:r>
            <a:rPr lang="en-US" b="0" dirty="0"/>
            <a:t>System Architecture</a:t>
          </a:r>
          <a:endParaRPr lang="en-US" dirty="0"/>
        </a:p>
      </dgm:t>
    </dgm:pt>
    <dgm:pt modelId="{41F42054-35BF-47D4-AAA9-4051AB73C03A}" type="parTrans" cxnId="{69370646-05DC-4F3A-A858-767F1F533657}">
      <dgm:prSet/>
      <dgm:spPr/>
      <dgm:t>
        <a:bodyPr/>
        <a:lstStyle/>
        <a:p>
          <a:endParaRPr lang="en-US"/>
        </a:p>
      </dgm:t>
    </dgm:pt>
    <dgm:pt modelId="{9A32EE65-3D46-4AF2-B342-1F1B34D9015D}" type="sibTrans" cxnId="{69370646-05DC-4F3A-A858-767F1F533657}">
      <dgm:prSet/>
      <dgm:spPr/>
      <dgm:t>
        <a:bodyPr/>
        <a:lstStyle/>
        <a:p>
          <a:endParaRPr lang="en-US"/>
        </a:p>
      </dgm:t>
    </dgm:pt>
    <dgm:pt modelId="{EEF6C4DA-3232-418F-8DDB-82A9DF415042}">
      <dgm:prSet phldrT="[Text]"/>
      <dgm:spPr/>
      <dgm:t>
        <a:bodyPr/>
        <a:lstStyle/>
        <a:p>
          <a:r>
            <a:rPr lang="en-US" b="0"/>
            <a:t>User Journey</a:t>
          </a:r>
          <a:endParaRPr lang="en-US" dirty="0"/>
        </a:p>
      </dgm:t>
    </dgm:pt>
    <dgm:pt modelId="{63813BD1-713D-4A66-B12E-E42F479A40C9}" type="parTrans" cxnId="{CC0E7A17-0852-4122-9B0A-716E6BA57DC4}">
      <dgm:prSet/>
      <dgm:spPr/>
      <dgm:t>
        <a:bodyPr/>
        <a:lstStyle/>
        <a:p>
          <a:endParaRPr lang="en-US"/>
        </a:p>
      </dgm:t>
    </dgm:pt>
    <dgm:pt modelId="{39D9F661-5574-45BD-A0AB-A812DE91EFFF}" type="sibTrans" cxnId="{CC0E7A17-0852-4122-9B0A-716E6BA57DC4}">
      <dgm:prSet/>
      <dgm:spPr/>
      <dgm:t>
        <a:bodyPr/>
        <a:lstStyle/>
        <a:p>
          <a:endParaRPr lang="en-US"/>
        </a:p>
      </dgm:t>
    </dgm:pt>
    <dgm:pt modelId="{DE38FC61-30A0-4CDB-ACE3-54ED157AF655}">
      <dgm:prSet phldrT="[Text]"/>
      <dgm:spPr/>
      <dgm:t>
        <a:bodyPr/>
        <a:lstStyle/>
        <a:p>
          <a:r>
            <a:rPr lang="en-US" b="0"/>
            <a:t>Component </a:t>
          </a:r>
          <a:r>
            <a:rPr lang="en-US" b="0" dirty="0"/>
            <a:t>Diagram</a:t>
          </a:r>
          <a:endParaRPr lang="en-US" dirty="0"/>
        </a:p>
      </dgm:t>
    </dgm:pt>
    <dgm:pt modelId="{B3A9C9F1-AA50-4D81-A2C9-F8F7C9894B3C}" type="parTrans" cxnId="{3DD5F573-9285-406E-9AEB-06799C9E2F89}">
      <dgm:prSet/>
      <dgm:spPr/>
      <dgm:t>
        <a:bodyPr/>
        <a:lstStyle/>
        <a:p>
          <a:endParaRPr lang="en-US"/>
        </a:p>
      </dgm:t>
    </dgm:pt>
    <dgm:pt modelId="{89F922DC-3908-4D7F-80E8-5364B57E4DF4}" type="sibTrans" cxnId="{3DD5F573-9285-406E-9AEB-06799C9E2F89}">
      <dgm:prSet/>
      <dgm:spPr/>
      <dgm:t>
        <a:bodyPr/>
        <a:lstStyle/>
        <a:p>
          <a:endParaRPr lang="en-US"/>
        </a:p>
      </dgm:t>
    </dgm:pt>
    <dgm:pt modelId="{BB7A47A8-8311-4C13-AC9C-7F54D58AA0A7}">
      <dgm:prSet phldrT="[Text]"/>
      <dgm:spPr/>
      <dgm:t>
        <a:bodyPr/>
        <a:lstStyle/>
        <a:p>
          <a:r>
            <a:rPr lang="en-US" b="0"/>
            <a:t> </a:t>
          </a:r>
          <a:r>
            <a:rPr lang="en-US" b="0" dirty="0"/>
            <a:t>UI Mockup</a:t>
          </a:r>
          <a:endParaRPr lang="en-US" dirty="0"/>
        </a:p>
      </dgm:t>
    </dgm:pt>
    <dgm:pt modelId="{1F017A73-2B02-457E-ABC4-1042F4EA21EB}" type="parTrans" cxnId="{A065BB39-F802-4A91-91C9-979E0BAAFC5A}">
      <dgm:prSet/>
      <dgm:spPr/>
      <dgm:t>
        <a:bodyPr/>
        <a:lstStyle/>
        <a:p>
          <a:endParaRPr lang="en-US"/>
        </a:p>
      </dgm:t>
    </dgm:pt>
    <dgm:pt modelId="{0ADA0FEE-DF64-42D4-B968-E75BEB2B04AA}" type="sibTrans" cxnId="{A065BB39-F802-4A91-91C9-979E0BAAFC5A}">
      <dgm:prSet/>
      <dgm:spPr/>
      <dgm:t>
        <a:bodyPr/>
        <a:lstStyle/>
        <a:p>
          <a:endParaRPr lang="en-US"/>
        </a:p>
      </dgm:t>
    </dgm:pt>
    <dgm:pt modelId="{DBE62749-B45B-4E13-B4EA-DB4A5EA1BBCF}">
      <dgm:prSet/>
      <dgm:spPr/>
      <dgm:t>
        <a:bodyPr/>
        <a:lstStyle/>
        <a:p>
          <a:r>
            <a:rPr lang="en-US" b="0" dirty="0"/>
            <a:t>Deployment Diagram</a:t>
          </a:r>
        </a:p>
      </dgm:t>
    </dgm:pt>
    <dgm:pt modelId="{BD8B8AF8-6DF1-486A-B870-B4529F083065}" type="parTrans" cxnId="{5BB366AB-C309-4256-96E5-96E476800F94}">
      <dgm:prSet/>
      <dgm:spPr/>
      <dgm:t>
        <a:bodyPr/>
        <a:lstStyle/>
        <a:p>
          <a:endParaRPr lang="en-US"/>
        </a:p>
      </dgm:t>
    </dgm:pt>
    <dgm:pt modelId="{1BD3B5D2-ED20-456B-8159-73203C490DCA}" type="sibTrans" cxnId="{5BB366AB-C309-4256-96E5-96E476800F94}">
      <dgm:prSet/>
      <dgm:spPr/>
      <dgm:t>
        <a:bodyPr/>
        <a:lstStyle/>
        <a:p>
          <a:endParaRPr lang="en-US"/>
        </a:p>
      </dgm:t>
    </dgm:pt>
    <dgm:pt modelId="{C645C121-93A5-4E02-B9CC-7774828CAB45}">
      <dgm:prSet phldrT="[Text]"/>
      <dgm:spPr/>
      <dgm:t>
        <a:bodyPr/>
        <a:lstStyle/>
        <a:p>
          <a:r>
            <a:rPr lang="en-US" b="1" i="0" dirty="0"/>
            <a:t>Architecture Styles</a:t>
          </a:r>
          <a:endParaRPr lang="en-US" dirty="0"/>
        </a:p>
      </dgm:t>
    </dgm:pt>
    <dgm:pt modelId="{537672AD-6A82-4F02-89EC-8DC1F3E5E780}" type="parTrans" cxnId="{72F99C6D-BA8F-4C5A-9D9C-DCA76723A359}">
      <dgm:prSet/>
      <dgm:spPr/>
      <dgm:t>
        <a:bodyPr/>
        <a:lstStyle/>
        <a:p>
          <a:endParaRPr lang="en-US"/>
        </a:p>
      </dgm:t>
    </dgm:pt>
    <dgm:pt modelId="{37B99A79-FD25-4E04-9841-A3821AB5C2F4}" type="sibTrans" cxnId="{72F99C6D-BA8F-4C5A-9D9C-DCA76723A359}">
      <dgm:prSet/>
      <dgm:spPr/>
      <dgm:t>
        <a:bodyPr/>
        <a:lstStyle/>
        <a:p>
          <a:endParaRPr lang="en-US"/>
        </a:p>
      </dgm:t>
    </dgm:pt>
    <dgm:pt modelId="{CC8AB291-4EBA-4EBB-8E5D-259AD734FCC4}" type="pres">
      <dgm:prSet presAssocID="{2C8E3994-3650-43A8-8695-0899FBB7D509}" presName="cycle" presStyleCnt="0">
        <dgm:presLayoutVars>
          <dgm:dir/>
          <dgm:resizeHandles val="exact"/>
        </dgm:presLayoutVars>
      </dgm:prSet>
      <dgm:spPr/>
    </dgm:pt>
    <dgm:pt modelId="{E77E212D-E8A1-45C5-A7BE-E84535D38486}" type="pres">
      <dgm:prSet presAssocID="{A1A5CE5F-65BE-47C5-B0A3-0CFA0B3E3861}" presName="node" presStyleLbl="node1" presStyleIdx="0" presStyleCnt="5">
        <dgm:presLayoutVars>
          <dgm:bulletEnabled val="1"/>
        </dgm:presLayoutVars>
      </dgm:prSet>
      <dgm:spPr/>
    </dgm:pt>
    <dgm:pt modelId="{B8710732-20E6-44F6-AE58-FC4D1B45C8FD}" type="pres">
      <dgm:prSet presAssocID="{A1A5CE5F-65BE-47C5-B0A3-0CFA0B3E3861}" presName="spNode" presStyleCnt="0"/>
      <dgm:spPr/>
    </dgm:pt>
    <dgm:pt modelId="{4743B144-5E78-4D97-94AB-767DEACD62EE}" type="pres">
      <dgm:prSet presAssocID="{94056B69-1EE5-4632-8890-02EF63434600}" presName="sibTrans" presStyleLbl="sibTrans1D1" presStyleIdx="0" presStyleCnt="5"/>
      <dgm:spPr/>
    </dgm:pt>
    <dgm:pt modelId="{437B317E-6E05-46FA-90F4-075CC2213ADA}" type="pres">
      <dgm:prSet presAssocID="{4F88F71F-A353-48EE-9AB1-5A58122DE670}" presName="node" presStyleLbl="node1" presStyleIdx="1" presStyleCnt="5">
        <dgm:presLayoutVars>
          <dgm:bulletEnabled val="1"/>
        </dgm:presLayoutVars>
      </dgm:prSet>
      <dgm:spPr/>
    </dgm:pt>
    <dgm:pt modelId="{4D9450F9-5DA4-42AF-AEDE-AA0DE72BC0B7}" type="pres">
      <dgm:prSet presAssocID="{4F88F71F-A353-48EE-9AB1-5A58122DE670}" presName="spNode" presStyleCnt="0"/>
      <dgm:spPr/>
    </dgm:pt>
    <dgm:pt modelId="{BC74DEEC-E9E8-4BDA-BE85-1E33B1824FF5}" type="pres">
      <dgm:prSet presAssocID="{5DF8799E-7FCC-4D3B-B9EF-D01D8FD820B7}" presName="sibTrans" presStyleLbl="sibTrans1D1" presStyleIdx="1" presStyleCnt="5"/>
      <dgm:spPr/>
    </dgm:pt>
    <dgm:pt modelId="{5169E67D-AF78-47DB-BBF5-A83B9F737D07}" type="pres">
      <dgm:prSet presAssocID="{F23AE78B-8495-4C8E-AD65-4B54261374A3}" presName="node" presStyleLbl="node1" presStyleIdx="2" presStyleCnt="5">
        <dgm:presLayoutVars>
          <dgm:bulletEnabled val="1"/>
        </dgm:presLayoutVars>
      </dgm:prSet>
      <dgm:spPr/>
    </dgm:pt>
    <dgm:pt modelId="{0A74B9E6-7CA3-4854-AE04-6F80A1078832}" type="pres">
      <dgm:prSet presAssocID="{F23AE78B-8495-4C8E-AD65-4B54261374A3}" presName="spNode" presStyleCnt="0"/>
      <dgm:spPr/>
    </dgm:pt>
    <dgm:pt modelId="{A157FA1C-CC9E-4E52-8EE8-07D00A512497}" type="pres">
      <dgm:prSet presAssocID="{0B07EBD8-AEC4-41B1-B83C-39EF2151B098}" presName="sibTrans" presStyleLbl="sibTrans1D1" presStyleIdx="2" presStyleCnt="5"/>
      <dgm:spPr/>
    </dgm:pt>
    <dgm:pt modelId="{A683FF25-63B0-4301-9B8A-64A0B0E7EBC2}" type="pres">
      <dgm:prSet presAssocID="{28066321-D0BC-47C6-B4FD-6FD175099CB6}" presName="node" presStyleLbl="node1" presStyleIdx="3" presStyleCnt="5">
        <dgm:presLayoutVars>
          <dgm:bulletEnabled val="1"/>
        </dgm:presLayoutVars>
      </dgm:prSet>
      <dgm:spPr/>
    </dgm:pt>
    <dgm:pt modelId="{4A860A0C-4526-482C-8424-36DD4DC6C21C}" type="pres">
      <dgm:prSet presAssocID="{28066321-D0BC-47C6-B4FD-6FD175099CB6}" presName="spNode" presStyleCnt="0"/>
      <dgm:spPr/>
    </dgm:pt>
    <dgm:pt modelId="{63C81D61-5BFC-41BF-9BB9-A9C7942CC59C}" type="pres">
      <dgm:prSet presAssocID="{2408335B-D4C7-4DAD-B8D1-D5375896F0BE}" presName="sibTrans" presStyleLbl="sibTrans1D1" presStyleIdx="3" presStyleCnt="5"/>
      <dgm:spPr/>
    </dgm:pt>
    <dgm:pt modelId="{4E407E62-EE96-4DCA-969E-A2CBCCD95340}" type="pres">
      <dgm:prSet presAssocID="{BBA0ADC9-67B8-4FD7-BC97-B04D75FE8788}" presName="node" presStyleLbl="node1" presStyleIdx="4" presStyleCnt="5">
        <dgm:presLayoutVars>
          <dgm:bulletEnabled val="1"/>
        </dgm:presLayoutVars>
      </dgm:prSet>
      <dgm:spPr/>
    </dgm:pt>
    <dgm:pt modelId="{B892F3D4-8069-44D5-A402-C1AAC61FBCF0}" type="pres">
      <dgm:prSet presAssocID="{BBA0ADC9-67B8-4FD7-BC97-B04D75FE8788}" presName="spNode" presStyleCnt="0"/>
      <dgm:spPr/>
    </dgm:pt>
    <dgm:pt modelId="{56600D81-03F9-4078-9EE6-91F66F39B371}" type="pres">
      <dgm:prSet presAssocID="{E49DAA78-C6FE-4598-A925-8AEDA7A87B9A}" presName="sibTrans" presStyleLbl="sibTrans1D1" presStyleIdx="4" presStyleCnt="5"/>
      <dgm:spPr/>
    </dgm:pt>
  </dgm:ptLst>
  <dgm:cxnLst>
    <dgm:cxn modelId="{0EA7130A-3271-4E34-AA5D-90587F692E03}" type="presOf" srcId="{0B07EBD8-AEC4-41B1-B83C-39EF2151B098}" destId="{A157FA1C-CC9E-4E52-8EE8-07D00A512497}" srcOrd="0" destOrd="0" presId="urn:microsoft.com/office/officeart/2005/8/layout/cycle5"/>
    <dgm:cxn modelId="{BCB10212-0EC6-4053-ACA0-C7178CA4019C}" type="presOf" srcId="{DE38FC61-30A0-4CDB-ACE3-54ED157AF655}" destId="{437B317E-6E05-46FA-90F4-075CC2213ADA}" srcOrd="0" destOrd="1" presId="urn:microsoft.com/office/officeart/2005/8/layout/cycle5"/>
    <dgm:cxn modelId="{CC0E7A17-0852-4122-9B0A-716E6BA57DC4}" srcId="{A1A5CE5F-65BE-47C5-B0A3-0CFA0B3E3861}" destId="{EEF6C4DA-3232-418F-8DDB-82A9DF415042}" srcOrd="3" destOrd="0" parTransId="{63813BD1-713D-4A66-B12E-E42F479A40C9}" sibTransId="{39D9F661-5574-45BD-A0AB-A812DE91EFFF}"/>
    <dgm:cxn modelId="{7704CA1B-479B-480E-92AD-CEAB3430709B}" type="presOf" srcId="{60B93576-E407-4630-84B8-675630252EDF}" destId="{A683FF25-63B0-4301-9B8A-64A0B0E7EBC2}" srcOrd="0" destOrd="2" presId="urn:microsoft.com/office/officeart/2005/8/layout/cycle5"/>
    <dgm:cxn modelId="{355FCF28-A479-4929-A04D-2C53C964D7AB}" srcId="{4F88F71F-A353-48EE-9AB1-5A58122DE670}" destId="{BED5B0D5-919C-4126-B439-2C0FA2312C4B}" srcOrd="1" destOrd="0" parTransId="{EB07AA05-16C0-4C9E-AC67-C3D1D3808107}" sibTransId="{7C0A2AA0-ED44-4CB1-8078-F82733B58B14}"/>
    <dgm:cxn modelId="{0A58542C-0E8D-412B-903D-9482A58BF92F}" type="presOf" srcId="{5DF8799E-7FCC-4D3B-B9EF-D01D8FD820B7}" destId="{BC74DEEC-E9E8-4BDA-BE85-1E33B1824FF5}" srcOrd="0" destOrd="0" presId="urn:microsoft.com/office/officeart/2005/8/layout/cycle5"/>
    <dgm:cxn modelId="{181B452F-AA75-4958-BD19-9BE0663412E0}" type="presOf" srcId="{E49DAA78-C6FE-4598-A925-8AEDA7A87B9A}" destId="{56600D81-03F9-4078-9EE6-91F66F39B371}" srcOrd="0" destOrd="0" presId="urn:microsoft.com/office/officeart/2005/8/layout/cycle5"/>
    <dgm:cxn modelId="{A065BB39-F802-4A91-91C9-979E0BAAFC5A}" srcId="{F23AE78B-8495-4C8E-AD65-4B54261374A3}" destId="{BB7A47A8-8311-4C13-AC9C-7F54D58AA0A7}" srcOrd="0" destOrd="0" parTransId="{1F017A73-2B02-457E-ABC4-1042F4EA21EB}" sibTransId="{0ADA0FEE-DF64-42D4-B968-E75BEB2B04AA}"/>
    <dgm:cxn modelId="{7A10D140-C5B1-4591-A8D9-BCC8F0D982A2}" type="presOf" srcId="{C645C121-93A5-4E02-B9CC-7774828CAB45}" destId="{E77E212D-E8A1-45C5-A7BE-E84535D38486}" srcOrd="0" destOrd="2" presId="urn:microsoft.com/office/officeart/2005/8/layout/cycle5"/>
    <dgm:cxn modelId="{4BDCD563-AEDB-489B-A8CF-FED96A3B0433}" srcId="{2C8E3994-3650-43A8-8695-0899FBB7D509}" destId="{F23AE78B-8495-4C8E-AD65-4B54261374A3}" srcOrd="2" destOrd="0" parTransId="{78301C84-1FA7-45A1-9279-AEA1C305403F}" sibTransId="{0B07EBD8-AEC4-41B1-B83C-39EF2151B098}"/>
    <dgm:cxn modelId="{69370646-05DC-4F3A-A858-767F1F533657}" srcId="{A1A5CE5F-65BE-47C5-B0A3-0CFA0B3E3861}" destId="{8956CD5E-476B-4772-9266-A8764114B5D6}" srcOrd="2" destOrd="0" parTransId="{41F42054-35BF-47D4-AAA9-4051AB73C03A}" sibTransId="{9A32EE65-3D46-4AF2-B342-1F1B34D9015D}"/>
    <dgm:cxn modelId="{EA6B4866-1C35-434C-A8B1-35CF014027ED}" type="presOf" srcId="{BED5B0D5-919C-4126-B439-2C0FA2312C4B}" destId="{437B317E-6E05-46FA-90F4-075CC2213ADA}" srcOrd="0" destOrd="2" presId="urn:microsoft.com/office/officeart/2005/8/layout/cycle5"/>
    <dgm:cxn modelId="{05D0F94C-9635-4DC2-BC9D-9492C30BEA95}" type="presOf" srcId="{EEF6C4DA-3232-418F-8DDB-82A9DF415042}" destId="{E77E212D-E8A1-45C5-A7BE-E84535D38486}" srcOrd="0" destOrd="4" presId="urn:microsoft.com/office/officeart/2005/8/layout/cycle5"/>
    <dgm:cxn modelId="{72F99C6D-BA8F-4C5A-9D9C-DCA76723A359}" srcId="{A1A5CE5F-65BE-47C5-B0A3-0CFA0B3E3861}" destId="{C645C121-93A5-4E02-B9CC-7774828CAB45}" srcOrd="1" destOrd="0" parTransId="{537672AD-6A82-4F02-89EC-8DC1F3E5E780}" sibTransId="{37B99A79-FD25-4E04-9841-A3821AB5C2F4}"/>
    <dgm:cxn modelId="{37DF2F4E-57C3-4E53-990B-71393A2571A8}" type="presOf" srcId="{F23AE78B-8495-4C8E-AD65-4B54261374A3}" destId="{5169E67D-AF78-47DB-BBF5-A83B9F737D07}" srcOrd="0" destOrd="0" presId="urn:microsoft.com/office/officeart/2005/8/layout/cycle5"/>
    <dgm:cxn modelId="{EBFE836F-1C8B-4401-B413-97C53B923957}" type="presOf" srcId="{4F88F71F-A353-48EE-9AB1-5A58122DE670}" destId="{437B317E-6E05-46FA-90F4-075CC2213ADA}" srcOrd="0" destOrd="0" presId="urn:microsoft.com/office/officeart/2005/8/layout/cycle5"/>
    <dgm:cxn modelId="{267D8C50-02CF-4EED-8C2A-F5B0E40E9A3B}" type="presOf" srcId="{0055478D-3ED5-4D53-82D6-86888553B78A}" destId="{A683FF25-63B0-4301-9B8A-64A0B0E7EBC2}" srcOrd="0" destOrd="3" presId="urn:microsoft.com/office/officeart/2005/8/layout/cycle5"/>
    <dgm:cxn modelId="{3DD5F573-9285-406E-9AEB-06799C9E2F89}" srcId="{4F88F71F-A353-48EE-9AB1-5A58122DE670}" destId="{DE38FC61-30A0-4CDB-ACE3-54ED157AF655}" srcOrd="0" destOrd="0" parTransId="{B3A9C9F1-AA50-4D81-A2C9-F8F7C9894B3C}" sibTransId="{89F922DC-3908-4D7F-80E8-5364B57E4DF4}"/>
    <dgm:cxn modelId="{89950857-9917-40E5-973F-8915B9424CA2}" type="presOf" srcId="{D074E813-E6E3-4755-A7C6-701D3233077C}" destId="{5169E67D-AF78-47DB-BBF5-A83B9F737D07}" srcOrd="0" destOrd="2" presId="urn:microsoft.com/office/officeart/2005/8/layout/cycle5"/>
    <dgm:cxn modelId="{99046059-51C2-42DF-9EF3-AE824476AE4C}" type="presOf" srcId="{DBE62749-B45B-4E13-B4EA-DB4A5EA1BBCF}" destId="{A683FF25-63B0-4301-9B8A-64A0B0E7EBC2}" srcOrd="0" destOrd="1" presId="urn:microsoft.com/office/officeart/2005/8/layout/cycle5"/>
    <dgm:cxn modelId="{EAF9267F-551E-4918-BF30-8131BAB579CF}" srcId="{28066321-D0BC-47C6-B4FD-6FD175099CB6}" destId="{60B93576-E407-4630-84B8-675630252EDF}" srcOrd="1" destOrd="0" parTransId="{1D5F9B05-CC6D-4863-98DD-2C176E1234A5}" sibTransId="{FCE426F3-A91E-4F7D-B331-61C309BE3F37}"/>
    <dgm:cxn modelId="{18B2B887-A6F9-4CFB-9647-B78EEC2AA2E3}" srcId="{2C8E3994-3650-43A8-8695-0899FBB7D509}" destId="{A1A5CE5F-65BE-47C5-B0A3-0CFA0B3E3861}" srcOrd="0" destOrd="0" parTransId="{E1DE0BD5-09F7-40D4-BF30-9E173E793846}" sibTransId="{94056B69-1EE5-4632-8890-02EF63434600}"/>
    <dgm:cxn modelId="{F5FB9894-37D3-4478-AE8F-2D2542EAC974}" type="presOf" srcId="{509B649F-95D0-4EF9-BC39-FF69CDC23538}" destId="{E77E212D-E8A1-45C5-A7BE-E84535D38486}" srcOrd="0" destOrd="1" presId="urn:microsoft.com/office/officeart/2005/8/layout/cycle5"/>
    <dgm:cxn modelId="{5BB366AB-C309-4256-96E5-96E476800F94}" srcId="{28066321-D0BC-47C6-B4FD-6FD175099CB6}" destId="{DBE62749-B45B-4E13-B4EA-DB4A5EA1BBCF}" srcOrd="0" destOrd="0" parTransId="{BD8B8AF8-6DF1-486A-B870-B4529F083065}" sibTransId="{1BD3B5D2-ED20-456B-8159-73203C490DCA}"/>
    <dgm:cxn modelId="{69E61FAC-4DD3-439C-8750-4F61C16DAF8A}" type="presOf" srcId="{2C8E3994-3650-43A8-8695-0899FBB7D509}" destId="{CC8AB291-4EBA-4EBB-8E5D-259AD734FCC4}" srcOrd="0" destOrd="0" presId="urn:microsoft.com/office/officeart/2005/8/layout/cycle5"/>
    <dgm:cxn modelId="{10DE4CBD-BFEB-47C3-8E95-A2BD0E4508E9}" srcId="{2C8E3994-3650-43A8-8695-0899FBB7D509}" destId="{28066321-D0BC-47C6-B4FD-6FD175099CB6}" srcOrd="3" destOrd="0" parTransId="{889A25E0-E2FD-40E8-98C7-BF954BB41F8B}" sibTransId="{2408335B-D4C7-4DAD-B8D1-D5375896F0BE}"/>
    <dgm:cxn modelId="{49D493C1-CEC2-4D41-B8C9-2E3ABA6C6203}" srcId="{A1A5CE5F-65BE-47C5-B0A3-0CFA0B3E3861}" destId="{509B649F-95D0-4EF9-BC39-FF69CDC23538}" srcOrd="0" destOrd="0" parTransId="{2177429A-28E3-431C-9562-32A3839A9503}" sibTransId="{AD8EDDED-6595-4162-883C-EEEABBA5FCCD}"/>
    <dgm:cxn modelId="{D3320EC6-02CF-405C-93E8-4D29F4BCF16F}" srcId="{2C8E3994-3650-43A8-8695-0899FBB7D509}" destId="{BBA0ADC9-67B8-4FD7-BC97-B04D75FE8788}" srcOrd="4" destOrd="0" parTransId="{6CE57DE6-50CE-451F-9D11-BB6BAB0B782E}" sibTransId="{E49DAA78-C6FE-4598-A925-8AEDA7A87B9A}"/>
    <dgm:cxn modelId="{93953DD3-24DF-4302-BE31-B86D5379BFA2}" type="presOf" srcId="{2408335B-D4C7-4DAD-B8D1-D5375896F0BE}" destId="{63C81D61-5BFC-41BF-9BB9-A9C7942CC59C}" srcOrd="0" destOrd="0" presId="urn:microsoft.com/office/officeart/2005/8/layout/cycle5"/>
    <dgm:cxn modelId="{D74846D4-8861-4D26-A4B6-6E1AC843ED0E}" type="presOf" srcId="{94056B69-1EE5-4632-8890-02EF63434600}" destId="{4743B144-5E78-4D97-94AB-767DEACD62EE}" srcOrd="0" destOrd="0" presId="urn:microsoft.com/office/officeart/2005/8/layout/cycle5"/>
    <dgm:cxn modelId="{6E0888D4-839A-4B80-BFDA-274DD1DF6087}" type="presOf" srcId="{28066321-D0BC-47C6-B4FD-6FD175099CB6}" destId="{A683FF25-63B0-4301-9B8A-64A0B0E7EBC2}" srcOrd="0" destOrd="0" presId="urn:microsoft.com/office/officeart/2005/8/layout/cycle5"/>
    <dgm:cxn modelId="{229912D6-F812-4563-A877-6B03784DB57E}" srcId="{28066321-D0BC-47C6-B4FD-6FD175099CB6}" destId="{0055478D-3ED5-4D53-82D6-86888553B78A}" srcOrd="2" destOrd="0" parTransId="{03F602D6-D57C-4BE4-9F80-43D46D236AEE}" sibTransId="{2D905690-CE2A-4E5F-AC2A-B550E0E0BCF2}"/>
    <dgm:cxn modelId="{CF5492D6-9778-484D-940C-0CFCD02D5E61}" type="presOf" srcId="{BB7A47A8-8311-4C13-AC9C-7F54D58AA0A7}" destId="{5169E67D-AF78-47DB-BBF5-A83B9F737D07}" srcOrd="0" destOrd="1" presId="urn:microsoft.com/office/officeart/2005/8/layout/cycle5"/>
    <dgm:cxn modelId="{371924DF-1308-4811-9E6C-F699A5704A4E}" srcId="{F23AE78B-8495-4C8E-AD65-4B54261374A3}" destId="{D074E813-E6E3-4755-A7C6-701D3233077C}" srcOrd="1" destOrd="0" parTransId="{4BB3B3AB-4B86-46F1-B62D-9A870FB90C14}" sibTransId="{3101B0D2-E225-4D63-B0D6-09449A0BB741}"/>
    <dgm:cxn modelId="{513122E3-B0A6-4D56-B394-618CF33FAE45}" type="presOf" srcId="{A1A5CE5F-65BE-47C5-B0A3-0CFA0B3E3861}" destId="{E77E212D-E8A1-45C5-A7BE-E84535D38486}" srcOrd="0" destOrd="0" presId="urn:microsoft.com/office/officeart/2005/8/layout/cycle5"/>
    <dgm:cxn modelId="{955DCDE5-F148-47D8-95A9-CB7A11542AB9}" srcId="{2C8E3994-3650-43A8-8695-0899FBB7D509}" destId="{4F88F71F-A353-48EE-9AB1-5A58122DE670}" srcOrd="1" destOrd="0" parTransId="{3DCDBE22-7AF0-4A0D-A6FC-21CB338BC230}" sibTransId="{5DF8799E-7FCC-4D3B-B9EF-D01D8FD820B7}"/>
    <dgm:cxn modelId="{ADAF98F7-77D1-493D-8438-EB637A3D9799}" type="presOf" srcId="{BBA0ADC9-67B8-4FD7-BC97-B04D75FE8788}" destId="{4E407E62-EE96-4DCA-969E-A2CBCCD95340}" srcOrd="0" destOrd="0" presId="urn:microsoft.com/office/officeart/2005/8/layout/cycle5"/>
    <dgm:cxn modelId="{BD82A5FB-431D-480B-981F-279E00C02528}" type="presOf" srcId="{8956CD5E-476B-4772-9266-A8764114B5D6}" destId="{E77E212D-E8A1-45C5-A7BE-E84535D38486}" srcOrd="0" destOrd="3" presId="urn:microsoft.com/office/officeart/2005/8/layout/cycle5"/>
    <dgm:cxn modelId="{299D0888-3331-44E7-BACF-280996EF4566}" type="presParOf" srcId="{CC8AB291-4EBA-4EBB-8E5D-259AD734FCC4}" destId="{E77E212D-E8A1-45C5-A7BE-E84535D38486}" srcOrd="0" destOrd="0" presId="urn:microsoft.com/office/officeart/2005/8/layout/cycle5"/>
    <dgm:cxn modelId="{95B2ED02-B3D3-46B5-BDE0-D1BB369A9A5B}" type="presParOf" srcId="{CC8AB291-4EBA-4EBB-8E5D-259AD734FCC4}" destId="{B8710732-20E6-44F6-AE58-FC4D1B45C8FD}" srcOrd="1" destOrd="0" presId="urn:microsoft.com/office/officeart/2005/8/layout/cycle5"/>
    <dgm:cxn modelId="{5745EA1D-0406-4C57-98FE-788132A743C5}" type="presParOf" srcId="{CC8AB291-4EBA-4EBB-8E5D-259AD734FCC4}" destId="{4743B144-5E78-4D97-94AB-767DEACD62EE}" srcOrd="2" destOrd="0" presId="urn:microsoft.com/office/officeart/2005/8/layout/cycle5"/>
    <dgm:cxn modelId="{C463E301-4064-442F-BC67-1BC16260A3E7}" type="presParOf" srcId="{CC8AB291-4EBA-4EBB-8E5D-259AD734FCC4}" destId="{437B317E-6E05-46FA-90F4-075CC2213ADA}" srcOrd="3" destOrd="0" presId="urn:microsoft.com/office/officeart/2005/8/layout/cycle5"/>
    <dgm:cxn modelId="{F0A1B151-A616-4965-B549-462D56388624}" type="presParOf" srcId="{CC8AB291-4EBA-4EBB-8E5D-259AD734FCC4}" destId="{4D9450F9-5DA4-42AF-AEDE-AA0DE72BC0B7}" srcOrd="4" destOrd="0" presId="urn:microsoft.com/office/officeart/2005/8/layout/cycle5"/>
    <dgm:cxn modelId="{DC90CDFC-0FC4-46C8-BC7E-7C33F67574FC}" type="presParOf" srcId="{CC8AB291-4EBA-4EBB-8E5D-259AD734FCC4}" destId="{BC74DEEC-E9E8-4BDA-BE85-1E33B1824FF5}" srcOrd="5" destOrd="0" presId="urn:microsoft.com/office/officeart/2005/8/layout/cycle5"/>
    <dgm:cxn modelId="{B5F3ECC8-F1C3-4276-BB27-B94B3657062C}" type="presParOf" srcId="{CC8AB291-4EBA-4EBB-8E5D-259AD734FCC4}" destId="{5169E67D-AF78-47DB-BBF5-A83B9F737D07}" srcOrd="6" destOrd="0" presId="urn:microsoft.com/office/officeart/2005/8/layout/cycle5"/>
    <dgm:cxn modelId="{3A9EA618-F954-4558-BE39-9A8E72125FEC}" type="presParOf" srcId="{CC8AB291-4EBA-4EBB-8E5D-259AD734FCC4}" destId="{0A74B9E6-7CA3-4854-AE04-6F80A1078832}" srcOrd="7" destOrd="0" presId="urn:microsoft.com/office/officeart/2005/8/layout/cycle5"/>
    <dgm:cxn modelId="{ABFA818F-901D-4A07-A899-1F97B4E99AE4}" type="presParOf" srcId="{CC8AB291-4EBA-4EBB-8E5D-259AD734FCC4}" destId="{A157FA1C-CC9E-4E52-8EE8-07D00A512497}" srcOrd="8" destOrd="0" presId="urn:microsoft.com/office/officeart/2005/8/layout/cycle5"/>
    <dgm:cxn modelId="{2CDA0E78-8759-49DF-8BFD-BADAC671AB2E}" type="presParOf" srcId="{CC8AB291-4EBA-4EBB-8E5D-259AD734FCC4}" destId="{A683FF25-63B0-4301-9B8A-64A0B0E7EBC2}" srcOrd="9" destOrd="0" presId="urn:microsoft.com/office/officeart/2005/8/layout/cycle5"/>
    <dgm:cxn modelId="{8D40FCA5-BC0B-4C78-8C16-AC39CAAC1DD1}" type="presParOf" srcId="{CC8AB291-4EBA-4EBB-8E5D-259AD734FCC4}" destId="{4A860A0C-4526-482C-8424-36DD4DC6C21C}" srcOrd="10" destOrd="0" presId="urn:microsoft.com/office/officeart/2005/8/layout/cycle5"/>
    <dgm:cxn modelId="{1FA670C7-B863-4C21-BA2A-D5B7BD9E4743}" type="presParOf" srcId="{CC8AB291-4EBA-4EBB-8E5D-259AD734FCC4}" destId="{63C81D61-5BFC-41BF-9BB9-A9C7942CC59C}" srcOrd="11" destOrd="0" presId="urn:microsoft.com/office/officeart/2005/8/layout/cycle5"/>
    <dgm:cxn modelId="{CF272261-54ED-4526-AF06-4D41A55FC279}" type="presParOf" srcId="{CC8AB291-4EBA-4EBB-8E5D-259AD734FCC4}" destId="{4E407E62-EE96-4DCA-969E-A2CBCCD95340}" srcOrd="12" destOrd="0" presId="urn:microsoft.com/office/officeart/2005/8/layout/cycle5"/>
    <dgm:cxn modelId="{1D1429E4-4F90-4F2A-ADC3-DD83B1B6951B}" type="presParOf" srcId="{CC8AB291-4EBA-4EBB-8E5D-259AD734FCC4}" destId="{B892F3D4-8069-44D5-A402-C1AAC61FBCF0}" srcOrd="13" destOrd="0" presId="urn:microsoft.com/office/officeart/2005/8/layout/cycle5"/>
    <dgm:cxn modelId="{F5B3F0D8-8C57-4015-92D2-63AF028CD6D9}" type="presParOf" srcId="{CC8AB291-4EBA-4EBB-8E5D-259AD734FCC4}" destId="{56600D81-03F9-4078-9EE6-91F66F39B371}"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300364-C25E-42EB-B6DB-68232E9DB7D8}"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DAF62B7C-87F4-40F4-B31E-99077345A255}">
      <dgm:prSet phldrT="[Text]"/>
      <dgm:spPr/>
      <dgm:t>
        <a:bodyPr/>
        <a:lstStyle/>
        <a:p>
          <a:r>
            <a:rPr lang="en-US" b="1" i="0" dirty="0"/>
            <a:t>Dashboard Overview</a:t>
          </a:r>
          <a:endParaRPr lang="en-US" dirty="0"/>
        </a:p>
      </dgm:t>
    </dgm:pt>
    <dgm:pt modelId="{83EAF78E-E296-433E-A3B5-17909BFB3C6F}" type="parTrans" cxnId="{D660BBCD-72BB-4725-96E4-A2A26A74268E}">
      <dgm:prSet/>
      <dgm:spPr/>
      <dgm:t>
        <a:bodyPr/>
        <a:lstStyle/>
        <a:p>
          <a:endParaRPr lang="en-US"/>
        </a:p>
      </dgm:t>
    </dgm:pt>
    <dgm:pt modelId="{B4EC9CED-C386-453E-A587-441B4F50362D}" type="sibTrans" cxnId="{D660BBCD-72BB-4725-96E4-A2A26A74268E}">
      <dgm:prSet/>
      <dgm:spPr/>
      <dgm:t>
        <a:bodyPr/>
        <a:lstStyle/>
        <a:p>
          <a:endParaRPr lang="en-US"/>
        </a:p>
      </dgm:t>
    </dgm:pt>
    <dgm:pt modelId="{ECD94148-8F9E-4693-98F8-72BA03C04C4F}">
      <dgm:prSet phldrT="[Text]"/>
      <dgm:spPr/>
      <dgm:t>
        <a:bodyPr/>
        <a:lstStyle/>
        <a:p>
          <a:r>
            <a:rPr lang="en-US" dirty="0"/>
            <a:t>Overview dashboard</a:t>
          </a:r>
        </a:p>
      </dgm:t>
    </dgm:pt>
    <dgm:pt modelId="{BCD95C63-7D00-45E4-9393-B5F6F983E060}" type="parTrans" cxnId="{65DF6B1B-6C51-4761-88FC-10C3922010FF}">
      <dgm:prSet/>
      <dgm:spPr/>
      <dgm:t>
        <a:bodyPr/>
        <a:lstStyle/>
        <a:p>
          <a:endParaRPr lang="en-US"/>
        </a:p>
      </dgm:t>
    </dgm:pt>
    <dgm:pt modelId="{4F5860C4-1D70-4954-A200-65F5CE448853}" type="sibTrans" cxnId="{65DF6B1B-6C51-4761-88FC-10C3922010FF}">
      <dgm:prSet/>
      <dgm:spPr/>
      <dgm:t>
        <a:bodyPr/>
        <a:lstStyle/>
        <a:p>
          <a:endParaRPr lang="en-US"/>
        </a:p>
      </dgm:t>
    </dgm:pt>
    <dgm:pt modelId="{5BA55C08-14ED-41E9-B83F-A8C698C58C14}">
      <dgm:prSet phldrT="[Text]"/>
      <dgm:spPr/>
      <dgm:t>
        <a:bodyPr/>
        <a:lstStyle/>
        <a:p>
          <a:r>
            <a:rPr lang="en-US" b="0" i="0" dirty="0"/>
            <a:t>Customizable dashboard</a:t>
          </a:r>
          <a:endParaRPr lang="en-US" dirty="0"/>
        </a:p>
      </dgm:t>
    </dgm:pt>
    <dgm:pt modelId="{47E2EC73-32B0-4867-AB8A-70D2257C23B0}" type="parTrans" cxnId="{056DF50E-5613-4E26-8787-222EB638DC8C}">
      <dgm:prSet/>
      <dgm:spPr/>
      <dgm:t>
        <a:bodyPr/>
        <a:lstStyle/>
        <a:p>
          <a:endParaRPr lang="en-US"/>
        </a:p>
      </dgm:t>
    </dgm:pt>
    <dgm:pt modelId="{6ACEE64E-2E82-45B4-B7A7-4C5953C1F258}" type="sibTrans" cxnId="{056DF50E-5613-4E26-8787-222EB638DC8C}">
      <dgm:prSet/>
      <dgm:spPr/>
      <dgm:t>
        <a:bodyPr/>
        <a:lstStyle/>
        <a:p>
          <a:endParaRPr lang="en-US"/>
        </a:p>
      </dgm:t>
    </dgm:pt>
    <dgm:pt modelId="{5F83D7DA-270C-40BD-BEDD-1957B5780237}">
      <dgm:prSet phldrT="[Text]"/>
      <dgm:spPr/>
      <dgm:t>
        <a:bodyPr/>
        <a:lstStyle/>
        <a:p>
          <a:r>
            <a:rPr lang="en-US" b="1" i="0" dirty="0"/>
            <a:t>Farm Overview</a:t>
          </a:r>
          <a:endParaRPr lang="en-US" dirty="0"/>
        </a:p>
      </dgm:t>
    </dgm:pt>
    <dgm:pt modelId="{3F347189-C31D-4897-A223-73BA512C530F}" type="parTrans" cxnId="{971194C9-9C49-4DBB-B9B5-5930C284A43C}">
      <dgm:prSet/>
      <dgm:spPr/>
      <dgm:t>
        <a:bodyPr/>
        <a:lstStyle/>
        <a:p>
          <a:endParaRPr lang="en-US"/>
        </a:p>
      </dgm:t>
    </dgm:pt>
    <dgm:pt modelId="{1314DA8F-6AF1-4467-A2F5-824648B557F6}" type="sibTrans" cxnId="{971194C9-9C49-4DBB-B9B5-5930C284A43C}">
      <dgm:prSet/>
      <dgm:spPr/>
      <dgm:t>
        <a:bodyPr/>
        <a:lstStyle/>
        <a:p>
          <a:endParaRPr lang="en-US"/>
        </a:p>
      </dgm:t>
    </dgm:pt>
    <dgm:pt modelId="{2EC9D59B-408B-481E-8B17-AF138248701D}">
      <dgm:prSet phldrT="[Text]"/>
      <dgm:spPr/>
      <dgm:t>
        <a:bodyPr/>
        <a:lstStyle/>
        <a:p>
          <a:r>
            <a:rPr lang="en-US" b="0" i="0" dirty="0"/>
            <a:t>Users can select a specific fish farm from a list</a:t>
          </a:r>
          <a:endParaRPr lang="en-US" dirty="0"/>
        </a:p>
      </dgm:t>
    </dgm:pt>
    <dgm:pt modelId="{49CEE5F9-0AA6-4061-81F6-87F695BF1CA8}" type="parTrans" cxnId="{A9F44F94-CE7F-4C23-9CBE-84059B180F3E}">
      <dgm:prSet/>
      <dgm:spPr/>
      <dgm:t>
        <a:bodyPr/>
        <a:lstStyle/>
        <a:p>
          <a:endParaRPr lang="en-US"/>
        </a:p>
      </dgm:t>
    </dgm:pt>
    <dgm:pt modelId="{A4DBF659-9B49-462C-B28E-262CBAF21DFE}" type="sibTrans" cxnId="{A9F44F94-CE7F-4C23-9CBE-84059B180F3E}">
      <dgm:prSet/>
      <dgm:spPr/>
      <dgm:t>
        <a:bodyPr/>
        <a:lstStyle/>
        <a:p>
          <a:endParaRPr lang="en-US"/>
        </a:p>
      </dgm:t>
    </dgm:pt>
    <dgm:pt modelId="{6EA355CB-9102-4A1C-89B5-51BC62BF41BE}">
      <dgm:prSet phldrT="[Text]"/>
      <dgm:spPr/>
      <dgm:t>
        <a:bodyPr/>
        <a:lstStyle/>
        <a:p>
          <a:r>
            <a:rPr lang="en-US" b="0" i="0" dirty="0"/>
            <a:t>Farm overview provides essential details about the selected farm</a:t>
          </a:r>
          <a:endParaRPr lang="en-US" dirty="0"/>
        </a:p>
      </dgm:t>
    </dgm:pt>
    <dgm:pt modelId="{75EA4DC0-0CF5-440F-A5E4-DD5CB2512F80}" type="parTrans" cxnId="{8D595FA1-A39E-4F6B-B60F-75324A73B2FF}">
      <dgm:prSet/>
      <dgm:spPr/>
      <dgm:t>
        <a:bodyPr/>
        <a:lstStyle/>
        <a:p>
          <a:endParaRPr lang="en-US"/>
        </a:p>
      </dgm:t>
    </dgm:pt>
    <dgm:pt modelId="{17D4B20E-EF10-4A97-B519-7B011D5242E2}" type="sibTrans" cxnId="{8D595FA1-A39E-4F6B-B60F-75324A73B2FF}">
      <dgm:prSet/>
      <dgm:spPr/>
      <dgm:t>
        <a:bodyPr/>
        <a:lstStyle/>
        <a:p>
          <a:endParaRPr lang="en-US"/>
        </a:p>
      </dgm:t>
    </dgm:pt>
    <dgm:pt modelId="{65B4186A-1D02-49DF-8DAD-78EC65A95B9F}">
      <dgm:prSet phldrT="[Text]"/>
      <dgm:spPr/>
      <dgm:t>
        <a:bodyPr/>
        <a:lstStyle/>
        <a:p>
          <a:r>
            <a:rPr lang="en-US" b="1" i="0" dirty="0"/>
            <a:t>Enclosure Details</a:t>
          </a:r>
          <a:endParaRPr lang="en-US" dirty="0"/>
        </a:p>
      </dgm:t>
    </dgm:pt>
    <dgm:pt modelId="{67EF8F1E-EA17-41D3-97A6-528CE89F8CB2}" type="parTrans" cxnId="{484AAD75-808D-48AC-9C66-0BA924082B59}">
      <dgm:prSet/>
      <dgm:spPr/>
      <dgm:t>
        <a:bodyPr/>
        <a:lstStyle/>
        <a:p>
          <a:endParaRPr lang="en-US"/>
        </a:p>
      </dgm:t>
    </dgm:pt>
    <dgm:pt modelId="{A4506556-5309-4561-9400-EAF71F9D2FA1}" type="sibTrans" cxnId="{484AAD75-808D-48AC-9C66-0BA924082B59}">
      <dgm:prSet/>
      <dgm:spPr/>
      <dgm:t>
        <a:bodyPr/>
        <a:lstStyle/>
        <a:p>
          <a:endParaRPr lang="en-US"/>
        </a:p>
      </dgm:t>
    </dgm:pt>
    <dgm:pt modelId="{3D71FFCB-8FB9-477E-BD64-1C394EB2F2A8}">
      <dgm:prSet phldrT="[Text]"/>
      <dgm:spPr/>
      <dgm:t>
        <a:bodyPr/>
        <a:lstStyle/>
        <a:p>
          <a:pPr>
            <a:buFont typeface="Arial" panose="020B0604020202020204" pitchFamily="34" charset="0"/>
            <a:buChar char="•"/>
          </a:pPr>
          <a:r>
            <a:rPr lang="en-US" b="0" i="0" dirty="0"/>
            <a:t>Enclosure ID (unique identifier).</a:t>
          </a:r>
          <a:endParaRPr lang="en-US" dirty="0"/>
        </a:p>
      </dgm:t>
    </dgm:pt>
    <dgm:pt modelId="{5D5D0002-0A9E-4A6E-9DBD-F478C4C891DC}" type="parTrans" cxnId="{361B7017-3EE0-4890-B9BB-45DB3BAF2841}">
      <dgm:prSet/>
      <dgm:spPr/>
      <dgm:t>
        <a:bodyPr/>
        <a:lstStyle/>
        <a:p>
          <a:endParaRPr lang="en-US"/>
        </a:p>
      </dgm:t>
    </dgm:pt>
    <dgm:pt modelId="{ADD7ED22-65E9-400A-9498-DD7A0411EA00}" type="sibTrans" cxnId="{361B7017-3EE0-4890-B9BB-45DB3BAF2841}">
      <dgm:prSet/>
      <dgm:spPr/>
      <dgm:t>
        <a:bodyPr/>
        <a:lstStyle/>
        <a:p>
          <a:endParaRPr lang="en-US"/>
        </a:p>
      </dgm:t>
    </dgm:pt>
    <dgm:pt modelId="{D10C8057-BF69-4AD2-BC10-A5682F2F0136}">
      <dgm:prSet phldrT="[Text]"/>
      <dgm:spPr/>
      <dgm:t>
        <a:bodyPr/>
        <a:lstStyle/>
        <a:p>
          <a:r>
            <a:rPr lang="en-US" b="1" i="0" dirty="0"/>
            <a:t>Alerts and Thresholds</a:t>
          </a:r>
          <a:endParaRPr lang="en-US" dirty="0"/>
        </a:p>
      </dgm:t>
    </dgm:pt>
    <dgm:pt modelId="{9B6B276E-2492-40AE-8517-3840B7839700}" type="parTrans" cxnId="{28CD35D2-2E6E-4886-B514-F99D4A3997CE}">
      <dgm:prSet/>
      <dgm:spPr/>
      <dgm:t>
        <a:bodyPr/>
        <a:lstStyle/>
        <a:p>
          <a:endParaRPr lang="en-US"/>
        </a:p>
      </dgm:t>
    </dgm:pt>
    <dgm:pt modelId="{0BA6A419-EC8A-4E06-BDC9-3314E668081D}" type="sibTrans" cxnId="{28CD35D2-2E6E-4886-B514-F99D4A3997CE}">
      <dgm:prSet/>
      <dgm:spPr/>
      <dgm:t>
        <a:bodyPr/>
        <a:lstStyle/>
        <a:p>
          <a:endParaRPr lang="en-US"/>
        </a:p>
      </dgm:t>
    </dgm:pt>
    <dgm:pt modelId="{DEF5E4CA-02ED-4107-B7A9-B9093834E979}">
      <dgm:prSet phldrT="[Text]"/>
      <dgm:spPr/>
      <dgm:t>
        <a:bodyPr/>
        <a:lstStyle/>
        <a:p>
          <a:r>
            <a:rPr lang="en-US" b="1" i="0" dirty="0"/>
            <a:t>Fish Harvest Tracking</a:t>
          </a:r>
          <a:endParaRPr lang="en-US" dirty="0"/>
        </a:p>
      </dgm:t>
    </dgm:pt>
    <dgm:pt modelId="{178FAB78-EBD3-4E3D-9E6C-4E56BFCA0ACF}" type="parTrans" cxnId="{2319F797-B460-4BC2-82DF-5052D4925921}">
      <dgm:prSet/>
      <dgm:spPr/>
      <dgm:t>
        <a:bodyPr/>
        <a:lstStyle/>
        <a:p>
          <a:endParaRPr lang="en-US"/>
        </a:p>
      </dgm:t>
    </dgm:pt>
    <dgm:pt modelId="{D5E913CC-3008-40CA-B6AF-87AB69EA57B1}" type="sibTrans" cxnId="{2319F797-B460-4BC2-82DF-5052D4925921}">
      <dgm:prSet/>
      <dgm:spPr/>
      <dgm:t>
        <a:bodyPr/>
        <a:lstStyle/>
        <a:p>
          <a:endParaRPr lang="en-US"/>
        </a:p>
      </dgm:t>
    </dgm:pt>
    <dgm:pt modelId="{25AF1D14-42C6-4319-836E-8B1F699FE610}">
      <dgm:prSet phldrT="[Text]"/>
      <dgm:spPr/>
      <dgm:t>
        <a:bodyPr/>
        <a:lstStyle/>
        <a:p>
          <a:r>
            <a:rPr lang="en-US" b="1" i="0" dirty="0"/>
            <a:t>Insights and Analytics</a:t>
          </a:r>
          <a:endParaRPr lang="en-US" dirty="0"/>
        </a:p>
      </dgm:t>
    </dgm:pt>
    <dgm:pt modelId="{CD57702D-FD5B-4FE8-88A4-B185CE83D634}" type="parTrans" cxnId="{8D7F35CF-DC4C-4BF7-BC05-E518E8E1921F}">
      <dgm:prSet/>
      <dgm:spPr/>
      <dgm:t>
        <a:bodyPr/>
        <a:lstStyle/>
        <a:p>
          <a:endParaRPr lang="en-US"/>
        </a:p>
      </dgm:t>
    </dgm:pt>
    <dgm:pt modelId="{5584FE35-F496-4B66-8A27-CD2BEADAC26D}" type="sibTrans" cxnId="{8D7F35CF-DC4C-4BF7-BC05-E518E8E1921F}">
      <dgm:prSet/>
      <dgm:spPr/>
      <dgm:t>
        <a:bodyPr/>
        <a:lstStyle/>
        <a:p>
          <a:endParaRPr lang="en-US"/>
        </a:p>
      </dgm:t>
    </dgm:pt>
    <dgm:pt modelId="{F1D65F05-B7EC-4AB6-9221-CF6E5229BA37}">
      <dgm:prSet phldrT="[Text]"/>
      <dgm:spPr/>
      <dgm:t>
        <a:bodyPr/>
        <a:lstStyle/>
        <a:p>
          <a:r>
            <a:rPr lang="en-US" b="1" i="0" dirty="0"/>
            <a:t>Multi-Farm Insights</a:t>
          </a:r>
          <a:endParaRPr lang="en-US" dirty="0"/>
        </a:p>
      </dgm:t>
    </dgm:pt>
    <dgm:pt modelId="{E88B4AFD-584F-4C1B-9ACD-E477413AB300}" type="parTrans" cxnId="{82E0FA81-1A01-4696-B0FC-2891FEE5A2D3}">
      <dgm:prSet/>
      <dgm:spPr/>
      <dgm:t>
        <a:bodyPr/>
        <a:lstStyle/>
        <a:p>
          <a:endParaRPr lang="en-US"/>
        </a:p>
      </dgm:t>
    </dgm:pt>
    <dgm:pt modelId="{0A7FE711-BF13-4D27-823C-948AFA8A44FE}" type="sibTrans" cxnId="{82E0FA81-1A01-4696-B0FC-2891FEE5A2D3}">
      <dgm:prSet/>
      <dgm:spPr/>
      <dgm:t>
        <a:bodyPr/>
        <a:lstStyle/>
        <a:p>
          <a:endParaRPr lang="en-US"/>
        </a:p>
      </dgm:t>
    </dgm:pt>
    <dgm:pt modelId="{5C177213-84D4-47DB-A004-0E618703B184}">
      <dgm:prSet phldrT="[Text]"/>
      <dgm:spPr/>
      <dgm:t>
        <a:bodyPr/>
        <a:lstStyle/>
        <a:p>
          <a:r>
            <a:rPr lang="en-US" dirty="0"/>
            <a:t>Critical information like</a:t>
          </a:r>
        </a:p>
      </dgm:t>
    </dgm:pt>
    <dgm:pt modelId="{D4C2B526-9064-477D-B73B-42AFC46E98ED}" type="parTrans" cxnId="{CC5FD551-F88F-48A4-AA3D-53AE963F27DC}">
      <dgm:prSet/>
      <dgm:spPr/>
      <dgm:t>
        <a:bodyPr/>
        <a:lstStyle/>
        <a:p>
          <a:endParaRPr lang="en-US"/>
        </a:p>
      </dgm:t>
    </dgm:pt>
    <dgm:pt modelId="{6A57FAFF-729E-44B3-A485-F290AC82D0E9}" type="sibTrans" cxnId="{CC5FD551-F88F-48A4-AA3D-53AE963F27DC}">
      <dgm:prSet/>
      <dgm:spPr/>
      <dgm:t>
        <a:bodyPr/>
        <a:lstStyle/>
        <a:p>
          <a:endParaRPr lang="en-US"/>
        </a:p>
      </dgm:t>
    </dgm:pt>
    <dgm:pt modelId="{A7AF8014-6B2B-4BA3-9EE3-CD680FC71AE3}">
      <dgm:prSet/>
      <dgm:spPr/>
      <dgm:t>
        <a:bodyPr/>
        <a:lstStyle/>
        <a:p>
          <a:pPr>
            <a:buFont typeface="Arial" panose="020B0604020202020204" pitchFamily="34" charset="0"/>
            <a:buChar char="•"/>
          </a:pPr>
          <a:r>
            <a:rPr lang="en-US" b="0" i="0" dirty="0"/>
            <a:t>Active alerts (if any).</a:t>
          </a:r>
        </a:p>
      </dgm:t>
    </dgm:pt>
    <dgm:pt modelId="{81D35600-76F1-4079-B44D-34934D0F08ED}" type="parTrans" cxnId="{F549D584-FD1A-453E-BD5B-A80923AA38BF}">
      <dgm:prSet/>
      <dgm:spPr/>
      <dgm:t>
        <a:bodyPr/>
        <a:lstStyle/>
        <a:p>
          <a:endParaRPr lang="en-US"/>
        </a:p>
      </dgm:t>
    </dgm:pt>
    <dgm:pt modelId="{59885F1E-E028-4A98-83C4-14DD200D063F}" type="sibTrans" cxnId="{F549D584-FD1A-453E-BD5B-A80923AA38BF}">
      <dgm:prSet/>
      <dgm:spPr/>
      <dgm:t>
        <a:bodyPr/>
        <a:lstStyle/>
        <a:p>
          <a:endParaRPr lang="en-US"/>
        </a:p>
      </dgm:t>
    </dgm:pt>
    <dgm:pt modelId="{34F6BA3D-47BA-41AD-8013-A8AC3455FC69}">
      <dgm:prSet/>
      <dgm:spPr/>
      <dgm:t>
        <a:bodyPr/>
        <a:lstStyle/>
        <a:p>
          <a:pPr>
            <a:buFont typeface="Arial" panose="020B0604020202020204" pitchFamily="34" charset="0"/>
            <a:buChar char="•"/>
          </a:pPr>
          <a:r>
            <a:rPr lang="en-US" b="0" i="0" dirty="0"/>
            <a:t>Recent health status summary</a:t>
          </a:r>
        </a:p>
      </dgm:t>
    </dgm:pt>
    <dgm:pt modelId="{320A1E62-588B-4712-9819-3F35B07B5B28}" type="parTrans" cxnId="{84FA0BC7-D0D0-4CA1-9CCE-67E698CBF25E}">
      <dgm:prSet/>
      <dgm:spPr/>
      <dgm:t>
        <a:bodyPr/>
        <a:lstStyle/>
        <a:p>
          <a:endParaRPr lang="en-US"/>
        </a:p>
      </dgm:t>
    </dgm:pt>
    <dgm:pt modelId="{5B63E1F8-1AD5-4696-904D-CB3C26C47E79}" type="sibTrans" cxnId="{84FA0BC7-D0D0-4CA1-9CCE-67E698CBF25E}">
      <dgm:prSet/>
      <dgm:spPr/>
      <dgm:t>
        <a:bodyPr/>
        <a:lstStyle/>
        <a:p>
          <a:endParaRPr lang="en-US"/>
        </a:p>
      </dgm:t>
    </dgm:pt>
    <dgm:pt modelId="{9A89238B-22CB-4710-A909-90A2882D8A01}">
      <dgm:prSet phldrT="[Text]"/>
      <dgm:spPr/>
      <dgm:t>
        <a:bodyPr/>
        <a:lstStyle/>
        <a:p>
          <a:r>
            <a:rPr lang="en-US" b="0" i="0" dirty="0"/>
            <a:t>Total number of fish farms.</a:t>
          </a:r>
          <a:endParaRPr lang="en-US" dirty="0"/>
        </a:p>
      </dgm:t>
    </dgm:pt>
    <dgm:pt modelId="{F902838B-2243-49AE-B875-07CD2F711B07}" type="parTrans" cxnId="{0F12AAA2-F45E-4652-A601-340874AE8BB8}">
      <dgm:prSet/>
      <dgm:spPr/>
      <dgm:t>
        <a:bodyPr/>
        <a:lstStyle/>
        <a:p>
          <a:endParaRPr lang="en-US"/>
        </a:p>
      </dgm:t>
    </dgm:pt>
    <dgm:pt modelId="{7C76EB64-49E1-4D33-B594-E2F96EC4378C}" type="sibTrans" cxnId="{0F12AAA2-F45E-4652-A601-340874AE8BB8}">
      <dgm:prSet/>
      <dgm:spPr/>
      <dgm:t>
        <a:bodyPr/>
        <a:lstStyle/>
        <a:p>
          <a:endParaRPr lang="en-US"/>
        </a:p>
      </dgm:t>
    </dgm:pt>
    <dgm:pt modelId="{C0D27B67-5138-4471-8531-9D6E0D02698E}">
      <dgm:prSet phldrT="[Text]"/>
      <dgm:spPr/>
      <dgm:t>
        <a:bodyPr/>
        <a:lstStyle/>
        <a:p>
          <a:pPr>
            <a:buFont typeface="Arial" panose="020B0604020202020204" pitchFamily="34" charset="0"/>
            <a:buChar char="•"/>
          </a:pPr>
          <a:r>
            <a:rPr lang="en-US" b="0" i="0" dirty="0"/>
            <a:t>Number of Enclosures.</a:t>
          </a:r>
          <a:endParaRPr lang="en-US" dirty="0"/>
        </a:p>
      </dgm:t>
    </dgm:pt>
    <dgm:pt modelId="{AC196C20-F1A8-468E-B00E-F1BB27E42076}" type="parTrans" cxnId="{05FCE320-E119-4692-A372-069C56A3C075}">
      <dgm:prSet/>
      <dgm:spPr/>
      <dgm:t>
        <a:bodyPr/>
        <a:lstStyle/>
        <a:p>
          <a:endParaRPr lang="en-US"/>
        </a:p>
      </dgm:t>
    </dgm:pt>
    <dgm:pt modelId="{27ED5406-78E4-49FB-8A2C-7CF437B21382}" type="sibTrans" cxnId="{05FCE320-E119-4692-A372-069C56A3C075}">
      <dgm:prSet/>
      <dgm:spPr/>
      <dgm:t>
        <a:bodyPr/>
        <a:lstStyle/>
        <a:p>
          <a:endParaRPr lang="en-US"/>
        </a:p>
      </dgm:t>
    </dgm:pt>
    <dgm:pt modelId="{891929C4-94D1-4E35-956F-CB1E178C3352}">
      <dgm:prSet/>
      <dgm:spPr/>
      <dgm:t>
        <a:bodyPr/>
        <a:lstStyle/>
        <a:p>
          <a:pPr>
            <a:buFont typeface="Arial" panose="020B0604020202020204" pitchFamily="34" charset="0"/>
            <a:buChar char="•"/>
          </a:pPr>
          <a:r>
            <a:rPr lang="en-US" b="0" i="0"/>
            <a:t>Total Fish Count.</a:t>
          </a:r>
        </a:p>
      </dgm:t>
    </dgm:pt>
    <dgm:pt modelId="{9860A64B-A14C-45E1-8ACE-53D104D08A9B}" type="parTrans" cxnId="{B65BE0CF-19F8-46E8-BEC4-340936B31A55}">
      <dgm:prSet/>
      <dgm:spPr/>
      <dgm:t>
        <a:bodyPr/>
        <a:lstStyle/>
        <a:p>
          <a:endParaRPr lang="en-US"/>
        </a:p>
      </dgm:t>
    </dgm:pt>
    <dgm:pt modelId="{4DC34AAF-C40E-40B0-917B-D54F27F4DD66}" type="sibTrans" cxnId="{B65BE0CF-19F8-46E8-BEC4-340936B31A55}">
      <dgm:prSet/>
      <dgm:spPr/>
      <dgm:t>
        <a:bodyPr/>
        <a:lstStyle/>
        <a:p>
          <a:endParaRPr lang="en-US"/>
        </a:p>
      </dgm:t>
    </dgm:pt>
    <dgm:pt modelId="{93B1EFD6-2A70-41D1-8716-20BA8157DD1E}">
      <dgm:prSet/>
      <dgm:spPr/>
      <dgm:t>
        <a:bodyPr/>
        <a:lstStyle/>
        <a:p>
          <a:pPr>
            <a:buFont typeface="Arial" panose="020B0604020202020204" pitchFamily="34" charset="0"/>
            <a:buChar char="•"/>
          </a:pPr>
          <a:r>
            <a:rPr lang="en-US" b="0" i="0"/>
            <a:t>Water Quality Summary (pH, temperature, salinity, oxygen levels).</a:t>
          </a:r>
        </a:p>
      </dgm:t>
    </dgm:pt>
    <dgm:pt modelId="{B91D11C4-3B3E-4B81-BFF0-86261F3EB514}" type="parTrans" cxnId="{DDBA4F7B-647D-4F4E-A949-8530391D063B}">
      <dgm:prSet/>
      <dgm:spPr/>
      <dgm:t>
        <a:bodyPr/>
        <a:lstStyle/>
        <a:p>
          <a:endParaRPr lang="en-US"/>
        </a:p>
      </dgm:t>
    </dgm:pt>
    <dgm:pt modelId="{677CD6C2-58F0-4F41-A53A-5E76D2CB5F23}" type="sibTrans" cxnId="{DDBA4F7B-647D-4F4E-A949-8530391D063B}">
      <dgm:prSet/>
      <dgm:spPr/>
      <dgm:t>
        <a:bodyPr/>
        <a:lstStyle/>
        <a:p>
          <a:endParaRPr lang="en-US"/>
        </a:p>
      </dgm:t>
    </dgm:pt>
    <dgm:pt modelId="{88D9E395-0AEA-4139-B1A5-5CEC893FE5C8}">
      <dgm:prSet/>
      <dgm:spPr/>
      <dgm:t>
        <a:bodyPr/>
        <a:lstStyle/>
        <a:p>
          <a:pPr>
            <a:buFont typeface="Arial" panose="020B0604020202020204" pitchFamily="34" charset="0"/>
            <a:buChar char="•"/>
          </a:pPr>
          <a:r>
            <a:rPr lang="en-US" b="0" i="0"/>
            <a:t>Recent Fish Health Status (based on underwater camera data).</a:t>
          </a:r>
        </a:p>
      </dgm:t>
    </dgm:pt>
    <dgm:pt modelId="{DFF558CD-2635-4159-BAEA-BFCB9D4AF1E7}" type="parTrans" cxnId="{25EA52F6-85E2-4528-B1CA-3EC03C49AFFD}">
      <dgm:prSet/>
      <dgm:spPr/>
      <dgm:t>
        <a:bodyPr/>
        <a:lstStyle/>
        <a:p>
          <a:endParaRPr lang="en-US"/>
        </a:p>
      </dgm:t>
    </dgm:pt>
    <dgm:pt modelId="{F5CC37E3-0B91-4FD0-84D5-B8E881A5F1E6}" type="sibTrans" cxnId="{25EA52F6-85E2-4528-B1CA-3EC03C49AFFD}">
      <dgm:prSet/>
      <dgm:spPr/>
      <dgm:t>
        <a:bodyPr/>
        <a:lstStyle/>
        <a:p>
          <a:endParaRPr lang="en-US"/>
        </a:p>
      </dgm:t>
    </dgm:pt>
    <dgm:pt modelId="{67967435-579C-4EA2-8ECB-F82CFC9F3437}">
      <dgm:prSet/>
      <dgm:spPr/>
      <dgm:t>
        <a:bodyPr/>
        <a:lstStyle/>
        <a:p>
          <a:pPr>
            <a:buFont typeface="Arial" panose="020B0604020202020204" pitchFamily="34" charset="0"/>
            <a:buChar char="•"/>
          </a:pPr>
          <a:r>
            <a:rPr lang="en-US" b="0" i="0" dirty="0"/>
            <a:t>Alerts (highlighted issues)</a:t>
          </a:r>
        </a:p>
      </dgm:t>
    </dgm:pt>
    <dgm:pt modelId="{1B8CCAAB-FED3-451F-BC4B-6A5A19476526}" type="parTrans" cxnId="{83FC1A0F-C8D8-41E0-BEBC-DE866F00D9DE}">
      <dgm:prSet/>
      <dgm:spPr/>
      <dgm:t>
        <a:bodyPr/>
        <a:lstStyle/>
        <a:p>
          <a:endParaRPr lang="en-US"/>
        </a:p>
      </dgm:t>
    </dgm:pt>
    <dgm:pt modelId="{8AA03827-D4D7-4AA5-917B-55323A9A0399}" type="sibTrans" cxnId="{83FC1A0F-C8D8-41E0-BEBC-DE866F00D9DE}">
      <dgm:prSet/>
      <dgm:spPr/>
      <dgm:t>
        <a:bodyPr/>
        <a:lstStyle/>
        <a:p>
          <a:endParaRPr lang="en-US"/>
        </a:p>
      </dgm:t>
    </dgm:pt>
    <dgm:pt modelId="{D0557893-82FA-4F11-8919-6AEAE54CAD13}">
      <dgm:prSet/>
      <dgm:spPr/>
      <dgm:t>
        <a:bodyPr/>
        <a:lstStyle/>
        <a:p>
          <a:pPr>
            <a:buFont typeface="Arial" panose="020B0604020202020204" pitchFamily="34" charset="0"/>
            <a:buChar char="•"/>
          </a:pPr>
          <a:r>
            <a:rPr lang="en-US" b="0" i="0"/>
            <a:t>Fish Count (current population).</a:t>
          </a:r>
        </a:p>
      </dgm:t>
    </dgm:pt>
    <dgm:pt modelId="{CED41AB9-15BE-4C69-9B82-BF76E891A9A5}" type="parTrans" cxnId="{48C47ED6-070E-49A9-A288-5CBEB62B16FE}">
      <dgm:prSet/>
      <dgm:spPr/>
      <dgm:t>
        <a:bodyPr/>
        <a:lstStyle/>
        <a:p>
          <a:endParaRPr lang="en-US"/>
        </a:p>
      </dgm:t>
    </dgm:pt>
    <dgm:pt modelId="{8DB666AC-5703-48A2-9E1C-AA1EBA2F2DE2}" type="sibTrans" cxnId="{48C47ED6-070E-49A9-A288-5CBEB62B16FE}">
      <dgm:prSet/>
      <dgm:spPr/>
      <dgm:t>
        <a:bodyPr/>
        <a:lstStyle/>
        <a:p>
          <a:endParaRPr lang="en-US"/>
        </a:p>
      </dgm:t>
    </dgm:pt>
    <dgm:pt modelId="{731333A6-3285-42A6-ABAE-6763B7F53BB8}">
      <dgm:prSet/>
      <dgm:spPr/>
      <dgm:t>
        <a:bodyPr/>
        <a:lstStyle/>
        <a:p>
          <a:pPr>
            <a:buFont typeface="Arial" panose="020B0604020202020204" pitchFamily="34" charset="0"/>
            <a:buChar char="•"/>
          </a:pPr>
          <a:r>
            <a:rPr lang="en-US" b="0" i="0"/>
            <a:t>Water Quality Metrics (real-time graphs).</a:t>
          </a:r>
        </a:p>
      </dgm:t>
    </dgm:pt>
    <dgm:pt modelId="{FC0C66C2-4CF6-46B9-BFC7-E3B11845A3DF}" type="parTrans" cxnId="{EE8BE126-744E-419C-B66B-407BC999D0AC}">
      <dgm:prSet/>
      <dgm:spPr/>
      <dgm:t>
        <a:bodyPr/>
        <a:lstStyle/>
        <a:p>
          <a:endParaRPr lang="en-US"/>
        </a:p>
      </dgm:t>
    </dgm:pt>
    <dgm:pt modelId="{38C68617-E228-4A9C-9986-F7C28630A612}" type="sibTrans" cxnId="{EE8BE126-744E-419C-B66B-407BC999D0AC}">
      <dgm:prSet/>
      <dgm:spPr/>
      <dgm:t>
        <a:bodyPr/>
        <a:lstStyle/>
        <a:p>
          <a:endParaRPr lang="en-US"/>
        </a:p>
      </dgm:t>
    </dgm:pt>
    <dgm:pt modelId="{01373773-E118-490B-9CE0-D6E66FFB832F}">
      <dgm:prSet/>
      <dgm:spPr/>
      <dgm:t>
        <a:bodyPr/>
        <a:lstStyle/>
        <a:p>
          <a:pPr>
            <a:buFont typeface="Arial" panose="020B0604020202020204" pitchFamily="34" charset="0"/>
            <a:buChar char="•"/>
          </a:pPr>
          <a:r>
            <a:rPr lang="en-US" b="0" i="0"/>
            <a:t>Fish Behavior (live video feed from underwater cameras).</a:t>
          </a:r>
        </a:p>
      </dgm:t>
    </dgm:pt>
    <dgm:pt modelId="{99A85BE1-0B88-4836-A6C4-7260FAB18A6C}" type="parTrans" cxnId="{0DA4601D-BD85-4451-BBCA-F1249EB9D695}">
      <dgm:prSet/>
      <dgm:spPr/>
      <dgm:t>
        <a:bodyPr/>
        <a:lstStyle/>
        <a:p>
          <a:endParaRPr lang="en-US"/>
        </a:p>
      </dgm:t>
    </dgm:pt>
    <dgm:pt modelId="{25374AE3-ED44-4F29-AE33-59E0E58FDD8C}" type="sibTrans" cxnId="{0DA4601D-BD85-4451-BBCA-F1249EB9D695}">
      <dgm:prSet/>
      <dgm:spPr/>
      <dgm:t>
        <a:bodyPr/>
        <a:lstStyle/>
        <a:p>
          <a:endParaRPr lang="en-US"/>
        </a:p>
      </dgm:t>
    </dgm:pt>
    <dgm:pt modelId="{821D20D6-75D7-4C40-A905-9259E665D892}">
      <dgm:prSet/>
      <dgm:spPr/>
      <dgm:t>
        <a:bodyPr/>
        <a:lstStyle/>
        <a:p>
          <a:pPr>
            <a:buFont typeface="Arial" panose="020B0604020202020204" pitchFamily="34" charset="0"/>
            <a:buChar char="•"/>
          </a:pPr>
          <a:r>
            <a:rPr lang="en-US" b="0" i="0"/>
            <a:t>Parasite Detection Status (alerts if parasites detected).</a:t>
          </a:r>
        </a:p>
      </dgm:t>
    </dgm:pt>
    <dgm:pt modelId="{E6AF363E-1037-4B19-BCEF-1DD0889C4FE8}" type="parTrans" cxnId="{18076159-04A9-486B-B3CB-BA6611FDBEE2}">
      <dgm:prSet/>
      <dgm:spPr/>
      <dgm:t>
        <a:bodyPr/>
        <a:lstStyle/>
        <a:p>
          <a:endParaRPr lang="en-US"/>
        </a:p>
      </dgm:t>
    </dgm:pt>
    <dgm:pt modelId="{AFB12BF8-5A90-4E41-9309-FE3B4229EBF0}" type="sibTrans" cxnId="{18076159-04A9-486B-B3CB-BA6611FDBEE2}">
      <dgm:prSet/>
      <dgm:spPr/>
      <dgm:t>
        <a:bodyPr/>
        <a:lstStyle/>
        <a:p>
          <a:endParaRPr lang="en-US"/>
        </a:p>
      </dgm:t>
    </dgm:pt>
    <dgm:pt modelId="{42963413-D225-4D28-A418-04BD14A54ED5}">
      <dgm:prSet/>
      <dgm:spPr/>
      <dgm:t>
        <a:bodyPr/>
        <a:lstStyle/>
        <a:p>
          <a:pPr>
            <a:buFont typeface="Arial" panose="020B0604020202020204" pitchFamily="34" charset="0"/>
            <a:buChar char="•"/>
          </a:pPr>
          <a:r>
            <a:rPr lang="en-US" b="0" i="0" dirty="0"/>
            <a:t>Fish-</a:t>
          </a:r>
          <a:r>
            <a:rPr lang="en-US" b="0" i="0" dirty="0" err="1"/>
            <a:t>ual</a:t>
          </a:r>
          <a:r>
            <a:rPr lang="en-US" b="0" i="0" dirty="0"/>
            <a:t> Recognition (if available).</a:t>
          </a:r>
        </a:p>
      </dgm:t>
    </dgm:pt>
    <dgm:pt modelId="{8C28CE10-2FE6-4DFA-ADA6-D4BD30D8309A}" type="parTrans" cxnId="{1E858DC2-8572-4F23-B8C0-48604EFF9F3C}">
      <dgm:prSet/>
      <dgm:spPr/>
      <dgm:t>
        <a:bodyPr/>
        <a:lstStyle/>
        <a:p>
          <a:endParaRPr lang="en-US"/>
        </a:p>
      </dgm:t>
    </dgm:pt>
    <dgm:pt modelId="{43106D0D-585C-4D73-A65D-003B93C1E726}" type="sibTrans" cxnId="{1E858DC2-8572-4F23-B8C0-48604EFF9F3C}">
      <dgm:prSet/>
      <dgm:spPr/>
      <dgm:t>
        <a:bodyPr/>
        <a:lstStyle/>
        <a:p>
          <a:endParaRPr lang="en-US"/>
        </a:p>
      </dgm:t>
    </dgm:pt>
    <dgm:pt modelId="{D09F8054-D79D-47F6-BFBF-070F18E9A675}">
      <dgm:prSet phldrT="[Text]"/>
      <dgm:spPr/>
      <dgm:t>
        <a:bodyPr/>
        <a:lstStyle/>
        <a:p>
          <a:pPr>
            <a:buFont typeface="Arial" panose="020B0604020202020204" pitchFamily="34" charset="0"/>
            <a:buChar char="•"/>
          </a:pPr>
          <a:r>
            <a:rPr lang="en-US" b="0" i="0"/>
            <a:t>Users set custom thresholds (e.g., pH, temperature).</a:t>
          </a:r>
          <a:endParaRPr lang="en-US" dirty="0"/>
        </a:p>
      </dgm:t>
    </dgm:pt>
    <dgm:pt modelId="{99D4A0F5-43E6-469D-9B3C-CD57150AD9A7}" type="parTrans" cxnId="{1E9AF537-A62D-4048-85C8-03E5F0DA1169}">
      <dgm:prSet/>
      <dgm:spPr/>
      <dgm:t>
        <a:bodyPr/>
        <a:lstStyle/>
        <a:p>
          <a:endParaRPr lang="en-US"/>
        </a:p>
      </dgm:t>
    </dgm:pt>
    <dgm:pt modelId="{8591C673-3472-45F5-A95B-259ADF2401BB}" type="sibTrans" cxnId="{1E9AF537-A62D-4048-85C8-03E5F0DA1169}">
      <dgm:prSet/>
      <dgm:spPr/>
      <dgm:t>
        <a:bodyPr/>
        <a:lstStyle/>
        <a:p>
          <a:endParaRPr lang="en-US"/>
        </a:p>
      </dgm:t>
    </dgm:pt>
    <dgm:pt modelId="{CDE3ED8A-1A8C-4944-89CF-9748A1A330CA}">
      <dgm:prSet/>
      <dgm:spPr/>
      <dgm:t>
        <a:bodyPr/>
        <a:lstStyle/>
        <a:p>
          <a:pPr>
            <a:buFont typeface="Arial" panose="020B0604020202020204" pitchFamily="34" charset="0"/>
            <a:buChar char="•"/>
          </a:pPr>
          <a:r>
            <a:rPr lang="en-US" b="0" i="0"/>
            <a:t>Alerts triggered when thresholds exceeded:</a:t>
          </a:r>
        </a:p>
      </dgm:t>
    </dgm:pt>
    <dgm:pt modelId="{796D20E3-A58F-42A1-9A0C-0C1A95B6BA5F}" type="parTrans" cxnId="{CBA44AC1-A09F-4006-87B9-AF134326CF69}">
      <dgm:prSet/>
      <dgm:spPr/>
      <dgm:t>
        <a:bodyPr/>
        <a:lstStyle/>
        <a:p>
          <a:endParaRPr lang="en-US"/>
        </a:p>
      </dgm:t>
    </dgm:pt>
    <dgm:pt modelId="{60FFBF49-3032-431E-8DD8-890F12069079}" type="sibTrans" cxnId="{CBA44AC1-A09F-4006-87B9-AF134326CF69}">
      <dgm:prSet/>
      <dgm:spPr/>
      <dgm:t>
        <a:bodyPr/>
        <a:lstStyle/>
        <a:p>
          <a:endParaRPr lang="en-US"/>
        </a:p>
      </dgm:t>
    </dgm:pt>
    <dgm:pt modelId="{6A66807D-F624-444F-828A-CA0695E239F3}">
      <dgm:prSet/>
      <dgm:spPr/>
      <dgm:t>
        <a:bodyPr/>
        <a:lstStyle/>
        <a:p>
          <a:pPr>
            <a:buFont typeface="Arial" panose="020B0604020202020204" pitchFamily="34" charset="0"/>
            <a:buChar char="•"/>
          </a:pPr>
          <a:r>
            <a:rPr lang="en-US" b="0" i="0"/>
            <a:t>Visual Alerts on Dashboard (highlighted areas or color changes).</a:t>
          </a:r>
        </a:p>
      </dgm:t>
    </dgm:pt>
    <dgm:pt modelId="{888DAFA2-FE6C-453D-AD91-A91CBFD06431}" type="parTrans" cxnId="{3361FDAB-5460-4C35-9DCE-3E9A0FC4F187}">
      <dgm:prSet/>
      <dgm:spPr/>
      <dgm:t>
        <a:bodyPr/>
        <a:lstStyle/>
        <a:p>
          <a:endParaRPr lang="en-US"/>
        </a:p>
      </dgm:t>
    </dgm:pt>
    <dgm:pt modelId="{24B2684F-8240-496D-BAA7-60F5DC57CD8A}" type="sibTrans" cxnId="{3361FDAB-5460-4C35-9DCE-3E9A0FC4F187}">
      <dgm:prSet/>
      <dgm:spPr/>
      <dgm:t>
        <a:bodyPr/>
        <a:lstStyle/>
        <a:p>
          <a:endParaRPr lang="en-US"/>
        </a:p>
      </dgm:t>
    </dgm:pt>
    <dgm:pt modelId="{4C708881-E6F2-4EAC-B4F9-65D4A8BB1BDC}">
      <dgm:prSet/>
      <dgm:spPr/>
      <dgm:t>
        <a:bodyPr/>
        <a:lstStyle/>
        <a:p>
          <a:pPr>
            <a:buFont typeface="Arial" panose="020B0604020202020204" pitchFamily="34" charset="0"/>
            <a:buChar char="•"/>
          </a:pPr>
          <a:r>
            <a:rPr lang="en-US" b="0" i="0"/>
            <a:t>Email/SMS Notifications.</a:t>
          </a:r>
        </a:p>
      </dgm:t>
    </dgm:pt>
    <dgm:pt modelId="{86C584DE-136A-429F-BE73-35FFBC9B3121}" type="parTrans" cxnId="{591E09F0-B04E-4DCE-B6DA-B801846C80E4}">
      <dgm:prSet/>
      <dgm:spPr/>
      <dgm:t>
        <a:bodyPr/>
        <a:lstStyle/>
        <a:p>
          <a:endParaRPr lang="en-US"/>
        </a:p>
      </dgm:t>
    </dgm:pt>
    <dgm:pt modelId="{B7B53D22-46B9-48D8-B725-3FD4787B7E87}" type="sibTrans" cxnId="{591E09F0-B04E-4DCE-B6DA-B801846C80E4}">
      <dgm:prSet/>
      <dgm:spPr/>
      <dgm:t>
        <a:bodyPr/>
        <a:lstStyle/>
        <a:p>
          <a:endParaRPr lang="en-US"/>
        </a:p>
      </dgm:t>
    </dgm:pt>
    <dgm:pt modelId="{4FB5FBC8-0411-4ABD-88E3-84A6565BBDD3}">
      <dgm:prSet phldrT="[Text]"/>
      <dgm:spPr/>
      <dgm:t>
        <a:bodyPr/>
        <a:lstStyle/>
        <a:p>
          <a:pPr>
            <a:buFont typeface="Arial" panose="020B0604020202020204" pitchFamily="34" charset="0"/>
            <a:buChar char="•"/>
          </a:pPr>
          <a:r>
            <a:rPr lang="en-US" b="0" i="0"/>
            <a:t>Separate section to track harvested fish:Input Harvested Fish Count.</a:t>
          </a:r>
          <a:endParaRPr lang="en-US" dirty="0"/>
        </a:p>
      </dgm:t>
    </dgm:pt>
    <dgm:pt modelId="{C9AAEB4E-737F-4A4D-82CA-646D06DD2884}" type="parTrans" cxnId="{E1229176-F304-4605-8060-0E6B81578ECE}">
      <dgm:prSet/>
      <dgm:spPr/>
      <dgm:t>
        <a:bodyPr/>
        <a:lstStyle/>
        <a:p>
          <a:endParaRPr lang="en-US"/>
        </a:p>
      </dgm:t>
    </dgm:pt>
    <dgm:pt modelId="{F753D15A-FBBE-459E-BF0E-E17990C89634}" type="sibTrans" cxnId="{E1229176-F304-4605-8060-0E6B81578ECE}">
      <dgm:prSet/>
      <dgm:spPr/>
      <dgm:t>
        <a:bodyPr/>
        <a:lstStyle/>
        <a:p>
          <a:endParaRPr lang="en-US"/>
        </a:p>
      </dgm:t>
    </dgm:pt>
    <dgm:pt modelId="{9109DA98-73E2-4CC7-BE09-5A5D73DAFB79}">
      <dgm:prSet/>
      <dgm:spPr/>
      <dgm:t>
        <a:bodyPr/>
        <a:lstStyle/>
        <a:p>
          <a:pPr>
            <a:buFont typeface="Arial" panose="020B0604020202020204" pitchFamily="34" charset="0"/>
            <a:buChar char="•"/>
          </a:pPr>
          <a:r>
            <a:rPr lang="en-US" b="0" i="0"/>
            <a:t>Record Date and Time.</a:t>
          </a:r>
        </a:p>
      </dgm:t>
    </dgm:pt>
    <dgm:pt modelId="{FD99E761-4CA0-45D7-ABD4-E3B49029E176}" type="parTrans" cxnId="{39044FCC-308C-4DE3-8AF6-8B3042916467}">
      <dgm:prSet/>
      <dgm:spPr/>
      <dgm:t>
        <a:bodyPr/>
        <a:lstStyle/>
        <a:p>
          <a:endParaRPr lang="en-US"/>
        </a:p>
      </dgm:t>
    </dgm:pt>
    <dgm:pt modelId="{5253E806-23A6-4CCE-A7AF-6C7273DA3C7B}" type="sibTrans" cxnId="{39044FCC-308C-4DE3-8AF6-8B3042916467}">
      <dgm:prSet/>
      <dgm:spPr/>
      <dgm:t>
        <a:bodyPr/>
        <a:lstStyle/>
        <a:p>
          <a:endParaRPr lang="en-US"/>
        </a:p>
      </dgm:t>
    </dgm:pt>
    <dgm:pt modelId="{90C67351-DDE4-4E8A-BA47-995CEC86C6AB}">
      <dgm:prSet/>
      <dgm:spPr/>
      <dgm:t>
        <a:bodyPr/>
        <a:lstStyle/>
        <a:p>
          <a:pPr>
            <a:buFont typeface="Arial" panose="020B0604020202020204" pitchFamily="34" charset="0"/>
            <a:buChar char="•"/>
          </a:pPr>
          <a:r>
            <a:rPr lang="en-US" b="0" i="0"/>
            <a:t>Associate with Specific Farm and Enclosure</a:t>
          </a:r>
        </a:p>
      </dgm:t>
    </dgm:pt>
    <dgm:pt modelId="{98AFB836-4A95-487B-AA04-332318DA7745}" type="parTrans" cxnId="{F04585B5-F282-44A6-89E1-D799743BE6B0}">
      <dgm:prSet/>
      <dgm:spPr/>
      <dgm:t>
        <a:bodyPr/>
        <a:lstStyle/>
        <a:p>
          <a:endParaRPr lang="en-US"/>
        </a:p>
      </dgm:t>
    </dgm:pt>
    <dgm:pt modelId="{8AAFE1BA-3002-422E-8C0C-7CC34187DCDA}" type="sibTrans" cxnId="{F04585B5-F282-44A6-89E1-D799743BE6B0}">
      <dgm:prSet/>
      <dgm:spPr/>
      <dgm:t>
        <a:bodyPr/>
        <a:lstStyle/>
        <a:p>
          <a:endParaRPr lang="en-US"/>
        </a:p>
      </dgm:t>
    </dgm:pt>
    <dgm:pt modelId="{92B9089E-3B65-4082-9962-2F2C9AEE73BA}">
      <dgm:prSet phldrT="[Text]"/>
      <dgm:spPr/>
      <dgm:t>
        <a:bodyPr/>
        <a:lstStyle/>
        <a:p>
          <a:pPr>
            <a:buFont typeface="Arial" panose="020B0604020202020204" pitchFamily="34" charset="0"/>
            <a:buChar char="•"/>
          </a:pPr>
          <a:r>
            <a:rPr lang="en-US" b="0" i="0"/>
            <a:t>ystem analyzes historical data to improve harvest success:Correlations (water quality, fish behavior, successful harvests).</a:t>
          </a:r>
          <a:endParaRPr lang="en-US" dirty="0"/>
        </a:p>
      </dgm:t>
    </dgm:pt>
    <dgm:pt modelId="{57AF7C7B-3C35-4634-9C78-BF576BEBA6D6}" type="parTrans" cxnId="{81F6EE3D-AA12-4F7F-9099-58EB3C4FFDE1}">
      <dgm:prSet/>
      <dgm:spPr/>
      <dgm:t>
        <a:bodyPr/>
        <a:lstStyle/>
        <a:p>
          <a:endParaRPr lang="en-US"/>
        </a:p>
      </dgm:t>
    </dgm:pt>
    <dgm:pt modelId="{4CB1169B-ABF1-4AA6-B206-303849D39368}" type="sibTrans" cxnId="{81F6EE3D-AA12-4F7F-9099-58EB3C4FFDE1}">
      <dgm:prSet/>
      <dgm:spPr/>
      <dgm:t>
        <a:bodyPr/>
        <a:lstStyle/>
        <a:p>
          <a:endParaRPr lang="en-US"/>
        </a:p>
      </dgm:t>
    </dgm:pt>
    <dgm:pt modelId="{1F17DCD8-EB3F-47BF-BE52-6399EFABA248}">
      <dgm:prSet/>
      <dgm:spPr/>
      <dgm:t>
        <a:bodyPr/>
        <a:lstStyle/>
        <a:p>
          <a:pPr>
            <a:buFont typeface="Arial" panose="020B0604020202020204" pitchFamily="34" charset="0"/>
            <a:buChar char="•"/>
          </a:pPr>
          <a:r>
            <a:rPr lang="en-US" b="0" i="0"/>
            <a:t>Predictive Models (optimal harvest timing).</a:t>
          </a:r>
        </a:p>
      </dgm:t>
    </dgm:pt>
    <dgm:pt modelId="{87A7F594-D840-4BF4-BF35-80293E2EF474}" type="parTrans" cxnId="{5D6944D4-E34F-4D3C-848E-1F43040542B7}">
      <dgm:prSet/>
      <dgm:spPr/>
      <dgm:t>
        <a:bodyPr/>
        <a:lstStyle/>
        <a:p>
          <a:endParaRPr lang="en-US"/>
        </a:p>
      </dgm:t>
    </dgm:pt>
    <dgm:pt modelId="{1FDF40B3-466B-49D0-8E0B-AD06DB004393}" type="sibTrans" cxnId="{5D6944D4-E34F-4D3C-848E-1F43040542B7}">
      <dgm:prSet/>
      <dgm:spPr/>
      <dgm:t>
        <a:bodyPr/>
        <a:lstStyle/>
        <a:p>
          <a:endParaRPr lang="en-US"/>
        </a:p>
      </dgm:t>
    </dgm:pt>
    <dgm:pt modelId="{1DD0EB6A-A52B-4603-90E6-B03A219F9C36}">
      <dgm:prSet phldrT="[Text]"/>
      <dgm:spPr/>
      <dgm:t>
        <a:bodyPr/>
        <a:lstStyle/>
        <a:p>
          <a:pPr>
            <a:buFont typeface="Arial" panose="020B0604020202020204" pitchFamily="34" charset="0"/>
            <a:buChar char="•"/>
          </a:pPr>
          <a:r>
            <a:rPr lang="en-US" b="0" i="0"/>
            <a:t>For large customers with multiple farms:</a:t>
          </a:r>
          <a:endParaRPr lang="en-US" dirty="0"/>
        </a:p>
      </dgm:t>
    </dgm:pt>
    <dgm:pt modelId="{2DD0CDF3-EF5C-43F3-B84D-6B9481A2FF74}" type="parTrans" cxnId="{485E8677-0418-4660-B282-A8308E18FCCD}">
      <dgm:prSet/>
      <dgm:spPr/>
      <dgm:t>
        <a:bodyPr/>
        <a:lstStyle/>
        <a:p>
          <a:endParaRPr lang="en-US"/>
        </a:p>
      </dgm:t>
    </dgm:pt>
    <dgm:pt modelId="{5439F664-65ED-49F5-A67D-95AE1D0A7979}" type="sibTrans" cxnId="{485E8677-0418-4660-B282-A8308E18FCCD}">
      <dgm:prSet/>
      <dgm:spPr/>
      <dgm:t>
        <a:bodyPr/>
        <a:lstStyle/>
        <a:p>
          <a:endParaRPr lang="en-US"/>
        </a:p>
      </dgm:t>
    </dgm:pt>
    <dgm:pt modelId="{61F73FBF-1ABE-4C95-9AD2-81564E35CBE4}">
      <dgm:prSet/>
      <dgm:spPr/>
      <dgm:t>
        <a:bodyPr/>
        <a:lstStyle/>
        <a:p>
          <a:pPr>
            <a:buFont typeface="Arial" panose="020B0604020202020204" pitchFamily="34" charset="0"/>
            <a:buChar char="•"/>
          </a:pPr>
          <a:r>
            <a:rPr lang="en-US" b="0" i="0"/>
            <a:t>Compare Performance Across Farms.</a:t>
          </a:r>
        </a:p>
      </dgm:t>
    </dgm:pt>
    <dgm:pt modelId="{FE29914E-62CB-4488-B6BD-C03068453E7B}" type="parTrans" cxnId="{DB31FA92-69A9-40D0-9C33-5DD9C5E9B091}">
      <dgm:prSet/>
      <dgm:spPr/>
      <dgm:t>
        <a:bodyPr/>
        <a:lstStyle/>
        <a:p>
          <a:endParaRPr lang="en-US"/>
        </a:p>
      </dgm:t>
    </dgm:pt>
    <dgm:pt modelId="{54D38B6C-75C9-4046-8C4C-CBA572050BAA}" type="sibTrans" cxnId="{DB31FA92-69A9-40D0-9C33-5DD9C5E9B091}">
      <dgm:prSet/>
      <dgm:spPr/>
      <dgm:t>
        <a:bodyPr/>
        <a:lstStyle/>
        <a:p>
          <a:endParaRPr lang="en-US"/>
        </a:p>
      </dgm:t>
    </dgm:pt>
    <dgm:pt modelId="{151EE0D5-09C3-43B1-BCB7-28D6580206BA}" type="pres">
      <dgm:prSet presAssocID="{38300364-C25E-42EB-B6DB-68232E9DB7D8}" presName="Name0" presStyleCnt="0">
        <dgm:presLayoutVars>
          <dgm:dir/>
          <dgm:resizeHandles val="exact"/>
        </dgm:presLayoutVars>
      </dgm:prSet>
      <dgm:spPr/>
    </dgm:pt>
    <dgm:pt modelId="{F4B6B57A-1FF2-4994-9873-993B985868F7}" type="pres">
      <dgm:prSet presAssocID="{DAF62B7C-87F4-40F4-B31E-99077345A255}" presName="composite" presStyleCnt="0"/>
      <dgm:spPr/>
    </dgm:pt>
    <dgm:pt modelId="{10EC0817-6637-45C8-9313-949F3836E972}" type="pres">
      <dgm:prSet presAssocID="{DAF62B7C-87F4-40F4-B31E-99077345A255}" presName="imagSh" presStyleLbl="b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12CB73D-EDBA-48FB-8B24-02F58B3E2636}" type="pres">
      <dgm:prSet presAssocID="{DAF62B7C-87F4-40F4-B31E-99077345A255}" presName="txNode" presStyleLbl="node1" presStyleIdx="0" presStyleCnt="7">
        <dgm:presLayoutVars>
          <dgm:bulletEnabled val="1"/>
        </dgm:presLayoutVars>
      </dgm:prSet>
      <dgm:spPr/>
    </dgm:pt>
    <dgm:pt modelId="{680755BE-3D26-4309-90F4-75ACE075AEAC}" type="pres">
      <dgm:prSet presAssocID="{B4EC9CED-C386-453E-A587-441B4F50362D}" presName="sibTrans" presStyleLbl="sibTrans2D1" presStyleIdx="0" presStyleCnt="6"/>
      <dgm:spPr/>
    </dgm:pt>
    <dgm:pt modelId="{26881675-6F99-4F52-AEEB-CA597330CA3D}" type="pres">
      <dgm:prSet presAssocID="{B4EC9CED-C386-453E-A587-441B4F50362D}" presName="connTx" presStyleLbl="sibTrans2D1" presStyleIdx="0" presStyleCnt="6"/>
      <dgm:spPr/>
    </dgm:pt>
    <dgm:pt modelId="{894DE97F-8BD7-490C-9D17-98A718326D7F}" type="pres">
      <dgm:prSet presAssocID="{5F83D7DA-270C-40BD-BEDD-1957B5780237}" presName="composite" presStyleCnt="0"/>
      <dgm:spPr/>
    </dgm:pt>
    <dgm:pt modelId="{1B5534EA-FADE-44FB-AB93-FB6CF77B6267}" type="pres">
      <dgm:prSet presAssocID="{5F83D7DA-270C-40BD-BEDD-1957B5780237}" presName="imagSh" presStyleLbl="b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6575139-1463-4C58-AAF7-2187BDCFC263}" type="pres">
      <dgm:prSet presAssocID="{5F83D7DA-270C-40BD-BEDD-1957B5780237}" presName="txNode" presStyleLbl="node1" presStyleIdx="1" presStyleCnt="7">
        <dgm:presLayoutVars>
          <dgm:bulletEnabled val="1"/>
        </dgm:presLayoutVars>
      </dgm:prSet>
      <dgm:spPr/>
    </dgm:pt>
    <dgm:pt modelId="{1E303E12-CA86-44AD-B168-1236F4A79A77}" type="pres">
      <dgm:prSet presAssocID="{1314DA8F-6AF1-4467-A2F5-824648B557F6}" presName="sibTrans" presStyleLbl="sibTrans2D1" presStyleIdx="1" presStyleCnt="6"/>
      <dgm:spPr/>
    </dgm:pt>
    <dgm:pt modelId="{638821EF-AA5E-496C-AFC4-8F85F7A15DDF}" type="pres">
      <dgm:prSet presAssocID="{1314DA8F-6AF1-4467-A2F5-824648B557F6}" presName="connTx" presStyleLbl="sibTrans2D1" presStyleIdx="1" presStyleCnt="6"/>
      <dgm:spPr/>
    </dgm:pt>
    <dgm:pt modelId="{09B143E2-7F6F-4EA7-B91C-611D59D39251}" type="pres">
      <dgm:prSet presAssocID="{65B4186A-1D02-49DF-8DAD-78EC65A95B9F}" presName="composite" presStyleCnt="0"/>
      <dgm:spPr/>
    </dgm:pt>
    <dgm:pt modelId="{3137F877-5376-41C8-8AE6-7220286493A8}" type="pres">
      <dgm:prSet presAssocID="{65B4186A-1D02-49DF-8DAD-78EC65A95B9F}" presName="imagSh" presStyleLbl="b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FC191BE-17AB-4139-8BB8-22FDD7ABB3D4}" type="pres">
      <dgm:prSet presAssocID="{65B4186A-1D02-49DF-8DAD-78EC65A95B9F}" presName="txNode" presStyleLbl="node1" presStyleIdx="2" presStyleCnt="7">
        <dgm:presLayoutVars>
          <dgm:bulletEnabled val="1"/>
        </dgm:presLayoutVars>
      </dgm:prSet>
      <dgm:spPr/>
    </dgm:pt>
    <dgm:pt modelId="{F52C4612-D58D-4C39-8BA6-A3B182771BF0}" type="pres">
      <dgm:prSet presAssocID="{A4506556-5309-4561-9400-EAF71F9D2FA1}" presName="sibTrans" presStyleLbl="sibTrans2D1" presStyleIdx="2" presStyleCnt="6"/>
      <dgm:spPr/>
    </dgm:pt>
    <dgm:pt modelId="{F92F7524-9555-4709-950D-585959B7378F}" type="pres">
      <dgm:prSet presAssocID="{A4506556-5309-4561-9400-EAF71F9D2FA1}" presName="connTx" presStyleLbl="sibTrans2D1" presStyleIdx="2" presStyleCnt="6"/>
      <dgm:spPr/>
    </dgm:pt>
    <dgm:pt modelId="{9632E14C-A9E9-4AF0-9A05-19F7A004802C}" type="pres">
      <dgm:prSet presAssocID="{D10C8057-BF69-4AD2-BC10-A5682F2F0136}" presName="composite" presStyleCnt="0"/>
      <dgm:spPr/>
    </dgm:pt>
    <dgm:pt modelId="{168F6864-9A6A-4F84-B723-188F2C28C66F}" type="pres">
      <dgm:prSet presAssocID="{D10C8057-BF69-4AD2-BC10-A5682F2F0136}" presName="imagSh" presStyleLbl="b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97F204F0-81F5-44CA-BFCD-92D5F62C72BD}" type="pres">
      <dgm:prSet presAssocID="{D10C8057-BF69-4AD2-BC10-A5682F2F0136}" presName="txNode" presStyleLbl="node1" presStyleIdx="3" presStyleCnt="7">
        <dgm:presLayoutVars>
          <dgm:bulletEnabled val="1"/>
        </dgm:presLayoutVars>
      </dgm:prSet>
      <dgm:spPr/>
    </dgm:pt>
    <dgm:pt modelId="{AFAF6517-B848-4C82-9360-E62A5C5F095E}" type="pres">
      <dgm:prSet presAssocID="{0BA6A419-EC8A-4E06-BDC9-3314E668081D}" presName="sibTrans" presStyleLbl="sibTrans2D1" presStyleIdx="3" presStyleCnt="6"/>
      <dgm:spPr/>
    </dgm:pt>
    <dgm:pt modelId="{9CF03E45-9D7D-40B0-958E-56D6E5FC2742}" type="pres">
      <dgm:prSet presAssocID="{0BA6A419-EC8A-4E06-BDC9-3314E668081D}" presName="connTx" presStyleLbl="sibTrans2D1" presStyleIdx="3" presStyleCnt="6"/>
      <dgm:spPr/>
    </dgm:pt>
    <dgm:pt modelId="{7AF553F6-5BE6-4441-9CFD-0AD4B6E18CBC}" type="pres">
      <dgm:prSet presAssocID="{DEF5E4CA-02ED-4107-B7A9-B9093834E979}" presName="composite" presStyleCnt="0"/>
      <dgm:spPr/>
    </dgm:pt>
    <dgm:pt modelId="{BBC7C5F0-51DD-467F-B205-07047046F582}" type="pres">
      <dgm:prSet presAssocID="{DEF5E4CA-02ED-4107-B7A9-B9093834E979}" presName="imagSh" presStyleLbl="b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CED04DCD-0FD2-4AFE-9D74-3D74CF3ED6DA}" type="pres">
      <dgm:prSet presAssocID="{DEF5E4CA-02ED-4107-B7A9-B9093834E979}" presName="txNode" presStyleLbl="node1" presStyleIdx="4" presStyleCnt="7">
        <dgm:presLayoutVars>
          <dgm:bulletEnabled val="1"/>
        </dgm:presLayoutVars>
      </dgm:prSet>
      <dgm:spPr/>
    </dgm:pt>
    <dgm:pt modelId="{AA1321DB-089B-496E-B286-E9B5AE5EF055}" type="pres">
      <dgm:prSet presAssocID="{D5E913CC-3008-40CA-B6AF-87AB69EA57B1}" presName="sibTrans" presStyleLbl="sibTrans2D1" presStyleIdx="4" presStyleCnt="6"/>
      <dgm:spPr/>
    </dgm:pt>
    <dgm:pt modelId="{0AFD31FF-7A69-4354-B675-D7D9BAE69E87}" type="pres">
      <dgm:prSet presAssocID="{D5E913CC-3008-40CA-B6AF-87AB69EA57B1}" presName="connTx" presStyleLbl="sibTrans2D1" presStyleIdx="4" presStyleCnt="6"/>
      <dgm:spPr/>
    </dgm:pt>
    <dgm:pt modelId="{B9B63E51-2311-41BA-8B03-BDAA41A9804B}" type="pres">
      <dgm:prSet presAssocID="{25AF1D14-42C6-4319-836E-8B1F699FE610}" presName="composite" presStyleCnt="0"/>
      <dgm:spPr/>
    </dgm:pt>
    <dgm:pt modelId="{475E44B2-2F63-4A25-AB44-E059E2B2AD48}" type="pres">
      <dgm:prSet presAssocID="{25AF1D14-42C6-4319-836E-8B1F699FE610}" presName="imagSh" presStyleLbl="b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172242FE-CB99-4D11-BCD4-23AF11B49392}" type="pres">
      <dgm:prSet presAssocID="{25AF1D14-42C6-4319-836E-8B1F699FE610}" presName="txNode" presStyleLbl="node1" presStyleIdx="5" presStyleCnt="7">
        <dgm:presLayoutVars>
          <dgm:bulletEnabled val="1"/>
        </dgm:presLayoutVars>
      </dgm:prSet>
      <dgm:spPr/>
    </dgm:pt>
    <dgm:pt modelId="{6A1C3C4A-0C1D-4637-9253-7598DBA35E66}" type="pres">
      <dgm:prSet presAssocID="{5584FE35-F496-4B66-8A27-CD2BEADAC26D}" presName="sibTrans" presStyleLbl="sibTrans2D1" presStyleIdx="5" presStyleCnt="6"/>
      <dgm:spPr/>
    </dgm:pt>
    <dgm:pt modelId="{4B8BD1B9-1AEC-4CFE-AE72-6E0F90399A98}" type="pres">
      <dgm:prSet presAssocID="{5584FE35-F496-4B66-8A27-CD2BEADAC26D}" presName="connTx" presStyleLbl="sibTrans2D1" presStyleIdx="5" presStyleCnt="6"/>
      <dgm:spPr/>
    </dgm:pt>
    <dgm:pt modelId="{A98760BE-C92A-4FB8-A1BD-C3BF8868FA68}" type="pres">
      <dgm:prSet presAssocID="{F1D65F05-B7EC-4AB6-9221-CF6E5229BA37}" presName="composite" presStyleCnt="0"/>
      <dgm:spPr/>
    </dgm:pt>
    <dgm:pt modelId="{711834AE-9B86-4B86-8E06-AEA7CC955240}" type="pres">
      <dgm:prSet presAssocID="{F1D65F05-B7EC-4AB6-9221-CF6E5229BA37}" presName="imagSh" presStyleLbl="b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18C1C4ED-8C86-4C1C-AE2D-5B0BE582AEB8}" type="pres">
      <dgm:prSet presAssocID="{F1D65F05-B7EC-4AB6-9221-CF6E5229BA37}" presName="txNode" presStyleLbl="node1" presStyleIdx="6" presStyleCnt="7">
        <dgm:presLayoutVars>
          <dgm:bulletEnabled val="1"/>
        </dgm:presLayoutVars>
      </dgm:prSet>
      <dgm:spPr/>
    </dgm:pt>
  </dgm:ptLst>
  <dgm:cxnLst>
    <dgm:cxn modelId="{DB403601-2F5D-4A63-82FE-18DAE037E576}" type="presOf" srcId="{ECD94148-8F9E-4693-98F8-72BA03C04C4F}" destId="{812CB73D-EDBA-48FB-8B24-02F58B3E2636}" srcOrd="0" destOrd="1" presId="urn:microsoft.com/office/officeart/2005/8/layout/hProcess10"/>
    <dgm:cxn modelId="{C3A52B02-C55D-46B5-9C0B-ACB5CBE9454B}" type="presOf" srcId="{5F83D7DA-270C-40BD-BEDD-1957B5780237}" destId="{56575139-1463-4C58-AAF7-2187BDCFC263}" srcOrd="0" destOrd="0" presId="urn:microsoft.com/office/officeart/2005/8/layout/hProcess10"/>
    <dgm:cxn modelId="{16C4B903-CF9D-4056-AECD-8A98FDDCD3B9}" type="presOf" srcId="{0BA6A419-EC8A-4E06-BDC9-3314E668081D}" destId="{9CF03E45-9D7D-40B0-958E-56D6E5FC2742}" srcOrd="1" destOrd="0" presId="urn:microsoft.com/office/officeart/2005/8/layout/hProcess10"/>
    <dgm:cxn modelId="{969B8104-9F30-47EA-AC62-8E850C99CD63}" type="presOf" srcId="{6EA355CB-9102-4A1C-89B5-51BC62BF41BE}" destId="{56575139-1463-4C58-AAF7-2187BDCFC263}" srcOrd="0" destOrd="2" presId="urn:microsoft.com/office/officeart/2005/8/layout/hProcess10"/>
    <dgm:cxn modelId="{24C6340A-EC1F-417A-A90F-D3CD9D0B5922}" type="presOf" srcId="{C0D27B67-5138-4471-8531-9D6E0D02698E}" destId="{56575139-1463-4C58-AAF7-2187BDCFC263}" srcOrd="0" destOrd="3" presId="urn:microsoft.com/office/officeart/2005/8/layout/hProcess10"/>
    <dgm:cxn modelId="{3F56780A-00BC-4D92-982C-025622B7C454}" type="presOf" srcId="{67967435-579C-4EA2-8ECB-F82CFC9F3437}" destId="{56575139-1463-4C58-AAF7-2187BDCFC263}" srcOrd="0" destOrd="7" presId="urn:microsoft.com/office/officeart/2005/8/layout/hProcess10"/>
    <dgm:cxn modelId="{C2D27C0A-6151-4856-BAA3-B61B11B619C9}" type="presOf" srcId="{CDE3ED8A-1A8C-4944-89CF-9748A1A330CA}" destId="{97F204F0-81F5-44CA-BFCD-92D5F62C72BD}" srcOrd="0" destOrd="2" presId="urn:microsoft.com/office/officeart/2005/8/layout/hProcess10"/>
    <dgm:cxn modelId="{056DF50E-5613-4E26-8787-222EB638DC8C}" srcId="{DAF62B7C-87F4-40F4-B31E-99077345A255}" destId="{5BA55C08-14ED-41E9-B83F-A8C698C58C14}" srcOrd="2" destOrd="0" parTransId="{47E2EC73-32B0-4867-AB8A-70D2257C23B0}" sibTransId="{6ACEE64E-2E82-45B4-B7A7-4C5953C1F258}"/>
    <dgm:cxn modelId="{37FDF60E-1407-4C46-9111-AD65C848FA46}" type="presOf" srcId="{D0557893-82FA-4F11-8919-6AEAE54CAD13}" destId="{AFC191BE-17AB-4139-8BB8-22FDD7ABB3D4}" srcOrd="0" destOrd="2" presId="urn:microsoft.com/office/officeart/2005/8/layout/hProcess10"/>
    <dgm:cxn modelId="{83FC1A0F-C8D8-41E0-BEBC-DE866F00D9DE}" srcId="{6EA355CB-9102-4A1C-89B5-51BC62BF41BE}" destId="{67967435-579C-4EA2-8ECB-F82CFC9F3437}" srcOrd="4" destOrd="0" parTransId="{1B8CCAAB-FED3-451F-BC4B-6A5A19476526}" sibTransId="{8AA03827-D4D7-4AA5-917B-55323A9A0399}"/>
    <dgm:cxn modelId="{70680B11-4CDC-4365-8149-7136AAF006E3}" type="presOf" srcId="{4C708881-E6F2-4EAC-B4F9-65D4A8BB1BDC}" destId="{97F204F0-81F5-44CA-BFCD-92D5F62C72BD}" srcOrd="0" destOrd="4" presId="urn:microsoft.com/office/officeart/2005/8/layout/hProcess10"/>
    <dgm:cxn modelId="{37114612-8491-490D-AB37-6C4E753D1ADE}" type="presOf" srcId="{92B9089E-3B65-4082-9962-2F2C9AEE73BA}" destId="{172242FE-CB99-4D11-BCD4-23AF11B49392}" srcOrd="0" destOrd="1" presId="urn:microsoft.com/office/officeart/2005/8/layout/hProcess10"/>
    <dgm:cxn modelId="{731D8512-F356-4529-B410-EE0D6817651F}" type="presOf" srcId="{25AF1D14-42C6-4319-836E-8B1F699FE610}" destId="{172242FE-CB99-4D11-BCD4-23AF11B49392}" srcOrd="0" destOrd="0" presId="urn:microsoft.com/office/officeart/2005/8/layout/hProcess10"/>
    <dgm:cxn modelId="{361B7017-3EE0-4890-B9BB-45DB3BAF2841}" srcId="{65B4186A-1D02-49DF-8DAD-78EC65A95B9F}" destId="{3D71FFCB-8FB9-477E-BD64-1C394EB2F2A8}" srcOrd="0" destOrd="0" parTransId="{5D5D0002-0A9E-4A6E-9DBD-F478C4C891DC}" sibTransId="{ADD7ED22-65E9-400A-9498-DD7A0411EA00}"/>
    <dgm:cxn modelId="{16F3E119-52DF-4A85-A304-0339105A75C8}" type="presOf" srcId="{D10C8057-BF69-4AD2-BC10-A5682F2F0136}" destId="{97F204F0-81F5-44CA-BFCD-92D5F62C72BD}" srcOrd="0" destOrd="0" presId="urn:microsoft.com/office/officeart/2005/8/layout/hProcess10"/>
    <dgm:cxn modelId="{7E4E6B1B-795F-42FE-AD0F-089670C94780}" type="presOf" srcId="{F1D65F05-B7EC-4AB6-9221-CF6E5229BA37}" destId="{18C1C4ED-8C86-4C1C-AE2D-5B0BE582AEB8}" srcOrd="0" destOrd="0" presId="urn:microsoft.com/office/officeart/2005/8/layout/hProcess10"/>
    <dgm:cxn modelId="{65DF6B1B-6C51-4761-88FC-10C3922010FF}" srcId="{DAF62B7C-87F4-40F4-B31E-99077345A255}" destId="{ECD94148-8F9E-4693-98F8-72BA03C04C4F}" srcOrd="0" destOrd="0" parTransId="{BCD95C63-7D00-45E4-9393-B5F6F983E060}" sibTransId="{4F5860C4-1D70-4954-A200-65F5CE448853}"/>
    <dgm:cxn modelId="{0DA4601D-BD85-4451-BBCA-F1249EB9D695}" srcId="{65B4186A-1D02-49DF-8DAD-78EC65A95B9F}" destId="{01373773-E118-490B-9CE0-D6E66FFB832F}" srcOrd="3" destOrd="0" parTransId="{99A85BE1-0B88-4836-A6C4-7260FAB18A6C}" sibTransId="{25374AE3-ED44-4F29-AE33-59E0E58FDD8C}"/>
    <dgm:cxn modelId="{9C163620-D262-471F-8035-C1F778B1C879}" type="presOf" srcId="{5C177213-84D4-47DB-A004-0E618703B184}" destId="{812CB73D-EDBA-48FB-8B24-02F58B3E2636}" srcOrd="0" destOrd="2" presId="urn:microsoft.com/office/officeart/2005/8/layout/hProcess10"/>
    <dgm:cxn modelId="{05FCE320-E119-4692-A372-069C56A3C075}" srcId="{6EA355CB-9102-4A1C-89B5-51BC62BF41BE}" destId="{C0D27B67-5138-4471-8531-9D6E0D02698E}" srcOrd="0" destOrd="0" parTransId="{AC196C20-F1A8-468E-B00E-F1BB27E42076}" sibTransId="{27ED5406-78E4-49FB-8A2C-7CF437B21382}"/>
    <dgm:cxn modelId="{EE8BE126-744E-419C-B66B-407BC999D0AC}" srcId="{65B4186A-1D02-49DF-8DAD-78EC65A95B9F}" destId="{731333A6-3285-42A6-ABAE-6763B7F53BB8}" srcOrd="2" destOrd="0" parTransId="{FC0C66C2-4CF6-46B9-BFC7-E3B11845A3DF}" sibTransId="{38C68617-E228-4A9C-9986-F7C28630A612}"/>
    <dgm:cxn modelId="{0DFFE128-60E1-463D-AE15-E1B940003DF4}" type="presOf" srcId="{B4EC9CED-C386-453E-A587-441B4F50362D}" destId="{680755BE-3D26-4309-90F4-75ACE075AEAC}" srcOrd="0" destOrd="0" presId="urn:microsoft.com/office/officeart/2005/8/layout/hProcess10"/>
    <dgm:cxn modelId="{3BAAAF2D-34C5-4056-8167-722606EF9481}" type="presOf" srcId="{5BA55C08-14ED-41E9-B83F-A8C698C58C14}" destId="{812CB73D-EDBA-48FB-8B24-02F58B3E2636}" srcOrd="0" destOrd="6" presId="urn:microsoft.com/office/officeart/2005/8/layout/hProcess10"/>
    <dgm:cxn modelId="{5CED8B2E-C3D3-4E67-8454-AABC0888F76A}" type="presOf" srcId="{6A66807D-F624-444F-828A-CA0695E239F3}" destId="{97F204F0-81F5-44CA-BFCD-92D5F62C72BD}" srcOrd="0" destOrd="3" presId="urn:microsoft.com/office/officeart/2005/8/layout/hProcess10"/>
    <dgm:cxn modelId="{C262792F-250A-4833-9C0F-06B32BEAD251}" type="presOf" srcId="{34F6BA3D-47BA-41AD-8013-A8AC3455FC69}" destId="{812CB73D-EDBA-48FB-8B24-02F58B3E2636}" srcOrd="0" destOrd="5" presId="urn:microsoft.com/office/officeart/2005/8/layout/hProcess10"/>
    <dgm:cxn modelId="{6F91FA30-C392-4316-8F94-AAA8A0AAD47F}" type="presOf" srcId="{1314DA8F-6AF1-4467-A2F5-824648B557F6}" destId="{638821EF-AA5E-496C-AFC4-8F85F7A15DDF}" srcOrd="1" destOrd="0" presId="urn:microsoft.com/office/officeart/2005/8/layout/hProcess10"/>
    <dgm:cxn modelId="{1E9AF537-A62D-4048-85C8-03E5F0DA1169}" srcId="{D10C8057-BF69-4AD2-BC10-A5682F2F0136}" destId="{D09F8054-D79D-47F6-BFBF-070F18E9A675}" srcOrd="0" destOrd="0" parTransId="{99D4A0F5-43E6-469D-9B3C-CD57150AD9A7}" sibTransId="{8591C673-3472-45F5-A95B-259ADF2401BB}"/>
    <dgm:cxn modelId="{81F6EE3D-AA12-4F7F-9099-58EB3C4FFDE1}" srcId="{25AF1D14-42C6-4319-836E-8B1F699FE610}" destId="{92B9089E-3B65-4082-9962-2F2C9AEE73BA}" srcOrd="0" destOrd="0" parTransId="{57AF7C7B-3C35-4634-9C78-BF576BEBA6D6}" sibTransId="{4CB1169B-ABF1-4AA6-B206-303849D39368}"/>
    <dgm:cxn modelId="{B371FC40-D7A3-4FB1-89C4-8ED32DC96427}" type="presOf" srcId="{D09F8054-D79D-47F6-BFBF-070F18E9A675}" destId="{97F204F0-81F5-44CA-BFCD-92D5F62C72BD}" srcOrd="0" destOrd="1" presId="urn:microsoft.com/office/officeart/2005/8/layout/hProcess10"/>
    <dgm:cxn modelId="{0FA4A443-71B1-4232-B62F-7C18F4A0D9B1}" type="presOf" srcId="{01373773-E118-490B-9CE0-D6E66FFB832F}" destId="{AFC191BE-17AB-4139-8BB8-22FDD7ABB3D4}" srcOrd="0" destOrd="4" presId="urn:microsoft.com/office/officeart/2005/8/layout/hProcess10"/>
    <dgm:cxn modelId="{BA28A946-CC7E-4E5C-884C-280F1B4F1C5C}" type="presOf" srcId="{61F73FBF-1ABE-4C95-9AD2-81564E35CBE4}" destId="{18C1C4ED-8C86-4C1C-AE2D-5B0BE582AEB8}" srcOrd="0" destOrd="2" presId="urn:microsoft.com/office/officeart/2005/8/layout/hProcess10"/>
    <dgm:cxn modelId="{194EA747-66EA-4FF8-8844-652661615716}" type="presOf" srcId="{731333A6-3285-42A6-ABAE-6763B7F53BB8}" destId="{AFC191BE-17AB-4139-8BB8-22FDD7ABB3D4}" srcOrd="0" destOrd="3" presId="urn:microsoft.com/office/officeart/2005/8/layout/hProcess10"/>
    <dgm:cxn modelId="{96D2F567-90CB-409F-8D71-7F3CCB4AAC04}" type="presOf" srcId="{5584FE35-F496-4B66-8A27-CD2BEADAC26D}" destId="{6A1C3C4A-0C1D-4637-9253-7598DBA35E66}" srcOrd="0" destOrd="0" presId="urn:microsoft.com/office/officeart/2005/8/layout/hProcess10"/>
    <dgm:cxn modelId="{A625294A-7069-4D8F-BDA5-62486C3C950D}" type="presOf" srcId="{A7AF8014-6B2B-4BA3-9EE3-CD680FC71AE3}" destId="{812CB73D-EDBA-48FB-8B24-02F58B3E2636}" srcOrd="0" destOrd="4" presId="urn:microsoft.com/office/officeart/2005/8/layout/hProcess10"/>
    <dgm:cxn modelId="{ACE8066D-40C3-47B1-B347-DBE798B085E0}" type="presOf" srcId="{88D9E395-0AEA-4139-B1A5-5CEC893FE5C8}" destId="{56575139-1463-4C58-AAF7-2187BDCFC263}" srcOrd="0" destOrd="6" presId="urn:microsoft.com/office/officeart/2005/8/layout/hProcess10"/>
    <dgm:cxn modelId="{314F9570-3962-4D49-9178-9AF673780845}" type="presOf" srcId="{93B1EFD6-2A70-41D1-8716-20BA8157DD1E}" destId="{56575139-1463-4C58-AAF7-2187BDCFC263}" srcOrd="0" destOrd="5" presId="urn:microsoft.com/office/officeart/2005/8/layout/hProcess10"/>
    <dgm:cxn modelId="{CC5FD551-F88F-48A4-AA3D-53AE963F27DC}" srcId="{DAF62B7C-87F4-40F4-B31E-99077345A255}" destId="{5C177213-84D4-47DB-A004-0E618703B184}" srcOrd="1" destOrd="0" parTransId="{D4C2B526-9064-477D-B73B-42AFC46E98ED}" sibTransId="{6A57FAFF-729E-44B3-A485-F290AC82D0E9}"/>
    <dgm:cxn modelId="{7CB43073-BB58-4047-8D9D-7F733CA4F85B}" type="presOf" srcId="{1F17DCD8-EB3F-47BF-BE52-6399EFABA248}" destId="{172242FE-CB99-4D11-BCD4-23AF11B49392}" srcOrd="0" destOrd="2" presId="urn:microsoft.com/office/officeart/2005/8/layout/hProcess10"/>
    <dgm:cxn modelId="{484AAD75-808D-48AC-9C66-0BA924082B59}" srcId="{38300364-C25E-42EB-B6DB-68232E9DB7D8}" destId="{65B4186A-1D02-49DF-8DAD-78EC65A95B9F}" srcOrd="2" destOrd="0" parTransId="{67EF8F1E-EA17-41D3-97A6-528CE89F8CB2}" sibTransId="{A4506556-5309-4561-9400-EAF71F9D2FA1}"/>
    <dgm:cxn modelId="{E1229176-F304-4605-8060-0E6B81578ECE}" srcId="{DEF5E4CA-02ED-4107-B7A9-B9093834E979}" destId="{4FB5FBC8-0411-4ABD-88E3-84A6565BBDD3}" srcOrd="0" destOrd="0" parTransId="{C9AAEB4E-737F-4A4D-82CA-646D06DD2884}" sibTransId="{F753D15A-FBBE-459E-BF0E-E17990C89634}"/>
    <dgm:cxn modelId="{485E8677-0418-4660-B282-A8308E18FCCD}" srcId="{F1D65F05-B7EC-4AB6-9221-CF6E5229BA37}" destId="{1DD0EB6A-A52B-4603-90E6-B03A219F9C36}" srcOrd="0" destOrd="0" parTransId="{2DD0CDF3-EF5C-43F3-B84D-6B9481A2FF74}" sibTransId="{5439F664-65ED-49F5-A67D-95AE1D0A7979}"/>
    <dgm:cxn modelId="{87E6E277-E391-45BB-BF5D-A70087F31717}" type="presOf" srcId="{90C67351-DDE4-4E8A-BA47-995CEC86C6AB}" destId="{CED04DCD-0FD2-4AFE-9D74-3D74CF3ED6DA}" srcOrd="0" destOrd="3" presId="urn:microsoft.com/office/officeart/2005/8/layout/hProcess10"/>
    <dgm:cxn modelId="{11631679-6951-44DC-A9FA-3AE0AD8A1500}" type="presOf" srcId="{A4506556-5309-4561-9400-EAF71F9D2FA1}" destId="{F92F7524-9555-4709-950D-585959B7378F}" srcOrd="1" destOrd="0" presId="urn:microsoft.com/office/officeart/2005/8/layout/hProcess10"/>
    <dgm:cxn modelId="{18076159-04A9-486B-B3CB-BA6611FDBEE2}" srcId="{65B4186A-1D02-49DF-8DAD-78EC65A95B9F}" destId="{821D20D6-75D7-4C40-A905-9259E665D892}" srcOrd="4" destOrd="0" parTransId="{E6AF363E-1037-4B19-BCEF-1DD0889C4FE8}" sibTransId="{AFB12BF8-5A90-4E41-9309-FE3B4229EBF0}"/>
    <dgm:cxn modelId="{DDBA4F7B-647D-4F4E-A949-8530391D063B}" srcId="{6EA355CB-9102-4A1C-89B5-51BC62BF41BE}" destId="{93B1EFD6-2A70-41D1-8716-20BA8157DD1E}" srcOrd="2" destOrd="0" parTransId="{B91D11C4-3B3E-4B81-BFF0-86261F3EB514}" sibTransId="{677CD6C2-58F0-4F41-A53A-5E76D2CB5F23}"/>
    <dgm:cxn modelId="{52CEF281-AB28-4EB9-AB60-598A779193F3}" type="presOf" srcId="{42963413-D225-4D28-A418-04BD14A54ED5}" destId="{AFC191BE-17AB-4139-8BB8-22FDD7ABB3D4}" srcOrd="0" destOrd="6" presId="urn:microsoft.com/office/officeart/2005/8/layout/hProcess10"/>
    <dgm:cxn modelId="{82E0FA81-1A01-4696-B0FC-2891FEE5A2D3}" srcId="{38300364-C25E-42EB-B6DB-68232E9DB7D8}" destId="{F1D65F05-B7EC-4AB6-9221-CF6E5229BA37}" srcOrd="6" destOrd="0" parTransId="{E88B4AFD-584F-4C1B-9ACD-E477413AB300}" sibTransId="{0A7FE711-BF13-4D27-823C-948AFA8A44FE}"/>
    <dgm:cxn modelId="{AB2CB982-A71A-4C5E-9E6C-ED0FCB7E67DF}" type="presOf" srcId="{891929C4-94D1-4E35-956F-CB1E178C3352}" destId="{56575139-1463-4C58-AAF7-2187BDCFC263}" srcOrd="0" destOrd="4" presId="urn:microsoft.com/office/officeart/2005/8/layout/hProcess10"/>
    <dgm:cxn modelId="{F549D584-FD1A-453E-BD5B-A80923AA38BF}" srcId="{5C177213-84D4-47DB-A004-0E618703B184}" destId="{A7AF8014-6B2B-4BA3-9EE3-CD680FC71AE3}" srcOrd="1" destOrd="0" parTransId="{81D35600-76F1-4079-B44D-34934D0F08ED}" sibTransId="{59885F1E-E028-4A98-83C4-14DD200D063F}"/>
    <dgm:cxn modelId="{4D7BA489-93AD-41EE-9594-5B8916A39E4F}" type="presOf" srcId="{DAF62B7C-87F4-40F4-B31E-99077345A255}" destId="{812CB73D-EDBA-48FB-8B24-02F58B3E2636}" srcOrd="0" destOrd="0" presId="urn:microsoft.com/office/officeart/2005/8/layout/hProcess10"/>
    <dgm:cxn modelId="{DB31FA92-69A9-40D0-9C33-5DD9C5E9B091}" srcId="{1DD0EB6A-A52B-4603-90E6-B03A219F9C36}" destId="{61F73FBF-1ABE-4C95-9AD2-81564E35CBE4}" srcOrd="0" destOrd="0" parTransId="{FE29914E-62CB-4488-B6BD-C03068453E7B}" sibTransId="{54D38B6C-75C9-4046-8C4C-CBA572050BAA}"/>
    <dgm:cxn modelId="{A9F44F94-CE7F-4C23-9CBE-84059B180F3E}" srcId="{5F83D7DA-270C-40BD-BEDD-1957B5780237}" destId="{2EC9D59B-408B-481E-8B17-AF138248701D}" srcOrd="0" destOrd="0" parTransId="{49CEE5F9-0AA6-4061-81F6-87F695BF1CA8}" sibTransId="{A4DBF659-9B49-462C-B28E-262CBAF21DFE}"/>
    <dgm:cxn modelId="{6ED1B896-0A50-4B32-994F-F30EC5A0DDA2}" type="presOf" srcId="{5584FE35-F496-4B66-8A27-CD2BEADAC26D}" destId="{4B8BD1B9-1AEC-4CFE-AE72-6E0F90399A98}" srcOrd="1" destOrd="0" presId="urn:microsoft.com/office/officeart/2005/8/layout/hProcess10"/>
    <dgm:cxn modelId="{2319F797-B460-4BC2-82DF-5052D4925921}" srcId="{38300364-C25E-42EB-B6DB-68232E9DB7D8}" destId="{DEF5E4CA-02ED-4107-B7A9-B9093834E979}" srcOrd="4" destOrd="0" parTransId="{178FAB78-EBD3-4E3D-9E6C-4E56BFCA0ACF}" sibTransId="{D5E913CC-3008-40CA-B6AF-87AB69EA57B1}"/>
    <dgm:cxn modelId="{779EA19F-0CB1-473B-AAC5-2FB764EA849D}" type="presOf" srcId="{821D20D6-75D7-4C40-A905-9259E665D892}" destId="{AFC191BE-17AB-4139-8BB8-22FDD7ABB3D4}" srcOrd="0" destOrd="5" presId="urn:microsoft.com/office/officeart/2005/8/layout/hProcess10"/>
    <dgm:cxn modelId="{C3DA16A1-C813-4924-8A5E-0796FAB0092F}" type="presOf" srcId="{65B4186A-1D02-49DF-8DAD-78EC65A95B9F}" destId="{AFC191BE-17AB-4139-8BB8-22FDD7ABB3D4}" srcOrd="0" destOrd="0" presId="urn:microsoft.com/office/officeart/2005/8/layout/hProcess10"/>
    <dgm:cxn modelId="{8D595FA1-A39E-4F6B-B60F-75324A73B2FF}" srcId="{5F83D7DA-270C-40BD-BEDD-1957B5780237}" destId="{6EA355CB-9102-4A1C-89B5-51BC62BF41BE}" srcOrd="1" destOrd="0" parTransId="{75EA4DC0-0CF5-440F-A5E4-DD5CB2512F80}" sibTransId="{17D4B20E-EF10-4A97-B519-7B011D5242E2}"/>
    <dgm:cxn modelId="{0F12AAA2-F45E-4652-A601-340874AE8BB8}" srcId="{5C177213-84D4-47DB-A004-0E618703B184}" destId="{9A89238B-22CB-4710-A909-90A2882D8A01}" srcOrd="0" destOrd="0" parTransId="{F902838B-2243-49AE-B875-07CD2F711B07}" sibTransId="{7C76EB64-49E1-4D33-B594-E2F96EC4378C}"/>
    <dgm:cxn modelId="{1AB7FEA3-9F43-4302-A420-1AB97DE9A5BE}" type="presOf" srcId="{1314DA8F-6AF1-4467-A2F5-824648B557F6}" destId="{1E303E12-CA86-44AD-B168-1236F4A79A77}" srcOrd="0" destOrd="0" presId="urn:microsoft.com/office/officeart/2005/8/layout/hProcess10"/>
    <dgm:cxn modelId="{6E899BA6-9834-4AB3-950F-788FB9D49115}" type="presOf" srcId="{A4506556-5309-4561-9400-EAF71F9D2FA1}" destId="{F52C4612-D58D-4C39-8BA6-A3B182771BF0}" srcOrd="0" destOrd="0" presId="urn:microsoft.com/office/officeart/2005/8/layout/hProcess10"/>
    <dgm:cxn modelId="{E3A922AB-A5E0-4CFA-A419-DA6976C1B1B3}" type="presOf" srcId="{D5E913CC-3008-40CA-B6AF-87AB69EA57B1}" destId="{AA1321DB-089B-496E-B286-E9B5AE5EF055}" srcOrd="0" destOrd="0" presId="urn:microsoft.com/office/officeart/2005/8/layout/hProcess10"/>
    <dgm:cxn modelId="{3361FDAB-5460-4C35-9DCE-3E9A0FC4F187}" srcId="{CDE3ED8A-1A8C-4944-89CF-9748A1A330CA}" destId="{6A66807D-F624-444F-828A-CA0695E239F3}" srcOrd="0" destOrd="0" parTransId="{888DAFA2-FE6C-453D-AD91-A91CBFD06431}" sibTransId="{24B2684F-8240-496D-BAA7-60F5DC57CD8A}"/>
    <dgm:cxn modelId="{C1B23BAD-4DED-4085-AB20-0264441AE9CE}" type="presOf" srcId="{D5E913CC-3008-40CA-B6AF-87AB69EA57B1}" destId="{0AFD31FF-7A69-4354-B675-D7D9BAE69E87}" srcOrd="1" destOrd="0" presId="urn:microsoft.com/office/officeart/2005/8/layout/hProcess10"/>
    <dgm:cxn modelId="{D67A48B4-9E06-4806-9483-6DDA8ABFE3DC}" type="presOf" srcId="{38300364-C25E-42EB-B6DB-68232E9DB7D8}" destId="{151EE0D5-09C3-43B1-BCB7-28D6580206BA}" srcOrd="0" destOrd="0" presId="urn:microsoft.com/office/officeart/2005/8/layout/hProcess10"/>
    <dgm:cxn modelId="{F04585B5-F282-44A6-89E1-D799743BE6B0}" srcId="{DEF5E4CA-02ED-4107-B7A9-B9093834E979}" destId="{90C67351-DDE4-4E8A-BA47-995CEC86C6AB}" srcOrd="2" destOrd="0" parTransId="{98AFB836-4A95-487B-AA04-332318DA7745}" sibTransId="{8AAFE1BA-3002-422E-8C0C-7CC34187DCDA}"/>
    <dgm:cxn modelId="{7B23CFBB-85D9-41F2-8373-210CBCF1987D}" type="presOf" srcId="{9A89238B-22CB-4710-A909-90A2882D8A01}" destId="{812CB73D-EDBA-48FB-8B24-02F58B3E2636}" srcOrd="0" destOrd="3" presId="urn:microsoft.com/office/officeart/2005/8/layout/hProcess10"/>
    <dgm:cxn modelId="{C635BBBC-978F-425E-B122-4AB6ACD58834}" type="presOf" srcId="{4FB5FBC8-0411-4ABD-88E3-84A6565BBDD3}" destId="{CED04DCD-0FD2-4AFE-9D74-3D74CF3ED6DA}" srcOrd="0" destOrd="1" presId="urn:microsoft.com/office/officeart/2005/8/layout/hProcess10"/>
    <dgm:cxn modelId="{CBA44AC1-A09F-4006-87B9-AF134326CF69}" srcId="{D10C8057-BF69-4AD2-BC10-A5682F2F0136}" destId="{CDE3ED8A-1A8C-4944-89CF-9748A1A330CA}" srcOrd="1" destOrd="0" parTransId="{796D20E3-A58F-42A1-9A0C-0C1A95B6BA5F}" sibTransId="{60FFBF49-3032-431E-8DD8-890F12069079}"/>
    <dgm:cxn modelId="{1E858DC2-8572-4F23-B8C0-48604EFF9F3C}" srcId="{65B4186A-1D02-49DF-8DAD-78EC65A95B9F}" destId="{42963413-D225-4D28-A418-04BD14A54ED5}" srcOrd="5" destOrd="0" parTransId="{8C28CE10-2FE6-4DFA-ADA6-D4BD30D8309A}" sibTransId="{43106D0D-585C-4D73-A65D-003B93C1E726}"/>
    <dgm:cxn modelId="{84FA0BC7-D0D0-4CA1-9CCE-67E698CBF25E}" srcId="{5C177213-84D4-47DB-A004-0E618703B184}" destId="{34F6BA3D-47BA-41AD-8013-A8AC3455FC69}" srcOrd="2" destOrd="0" parTransId="{320A1E62-588B-4712-9819-3F35B07B5B28}" sibTransId="{5B63E1F8-1AD5-4696-904D-CB3C26C47E79}"/>
    <dgm:cxn modelId="{971194C9-9C49-4DBB-B9B5-5930C284A43C}" srcId="{38300364-C25E-42EB-B6DB-68232E9DB7D8}" destId="{5F83D7DA-270C-40BD-BEDD-1957B5780237}" srcOrd="1" destOrd="0" parTransId="{3F347189-C31D-4897-A223-73BA512C530F}" sibTransId="{1314DA8F-6AF1-4467-A2F5-824648B557F6}"/>
    <dgm:cxn modelId="{39044FCC-308C-4DE3-8AF6-8B3042916467}" srcId="{DEF5E4CA-02ED-4107-B7A9-B9093834E979}" destId="{9109DA98-73E2-4CC7-BE09-5A5D73DAFB79}" srcOrd="1" destOrd="0" parTransId="{FD99E761-4CA0-45D7-ABD4-E3B49029E176}" sibTransId="{5253E806-23A6-4CCE-A7AF-6C7273DA3C7B}"/>
    <dgm:cxn modelId="{D660BBCD-72BB-4725-96E4-A2A26A74268E}" srcId="{38300364-C25E-42EB-B6DB-68232E9DB7D8}" destId="{DAF62B7C-87F4-40F4-B31E-99077345A255}" srcOrd="0" destOrd="0" parTransId="{83EAF78E-E296-433E-A3B5-17909BFB3C6F}" sibTransId="{B4EC9CED-C386-453E-A587-441B4F50362D}"/>
    <dgm:cxn modelId="{8D7F35CF-DC4C-4BF7-BC05-E518E8E1921F}" srcId="{38300364-C25E-42EB-B6DB-68232E9DB7D8}" destId="{25AF1D14-42C6-4319-836E-8B1F699FE610}" srcOrd="5" destOrd="0" parTransId="{CD57702D-FD5B-4FE8-88A4-B185CE83D634}" sibTransId="{5584FE35-F496-4B66-8A27-CD2BEADAC26D}"/>
    <dgm:cxn modelId="{B65BE0CF-19F8-46E8-BEC4-340936B31A55}" srcId="{6EA355CB-9102-4A1C-89B5-51BC62BF41BE}" destId="{891929C4-94D1-4E35-956F-CB1E178C3352}" srcOrd="1" destOrd="0" parTransId="{9860A64B-A14C-45E1-8ACE-53D104D08A9B}" sibTransId="{4DC34AAF-C40E-40B0-917B-D54F27F4DD66}"/>
    <dgm:cxn modelId="{28CD35D2-2E6E-4886-B514-F99D4A3997CE}" srcId="{38300364-C25E-42EB-B6DB-68232E9DB7D8}" destId="{D10C8057-BF69-4AD2-BC10-A5682F2F0136}" srcOrd="3" destOrd="0" parTransId="{9B6B276E-2492-40AE-8517-3840B7839700}" sibTransId="{0BA6A419-EC8A-4E06-BDC9-3314E668081D}"/>
    <dgm:cxn modelId="{5D6944D4-E34F-4D3C-848E-1F43040542B7}" srcId="{25AF1D14-42C6-4319-836E-8B1F699FE610}" destId="{1F17DCD8-EB3F-47BF-BE52-6399EFABA248}" srcOrd="1" destOrd="0" parTransId="{87A7F594-D840-4BF4-BF35-80293E2EF474}" sibTransId="{1FDF40B3-466B-49D0-8E0B-AD06DB004393}"/>
    <dgm:cxn modelId="{48C47ED6-070E-49A9-A288-5CBEB62B16FE}" srcId="{65B4186A-1D02-49DF-8DAD-78EC65A95B9F}" destId="{D0557893-82FA-4F11-8919-6AEAE54CAD13}" srcOrd="1" destOrd="0" parTransId="{CED41AB9-15BE-4C69-9B82-BF76E891A9A5}" sibTransId="{8DB666AC-5703-48A2-9E1C-AA1EBA2F2DE2}"/>
    <dgm:cxn modelId="{C7D4C4D7-3309-4D18-BCA2-EB7164E092CE}" type="presOf" srcId="{0BA6A419-EC8A-4E06-BDC9-3314E668081D}" destId="{AFAF6517-B848-4C82-9360-E62A5C5F095E}" srcOrd="0" destOrd="0" presId="urn:microsoft.com/office/officeart/2005/8/layout/hProcess10"/>
    <dgm:cxn modelId="{81655FDD-4C22-4A50-8F9A-32F6B257CCE0}" type="presOf" srcId="{B4EC9CED-C386-453E-A587-441B4F50362D}" destId="{26881675-6F99-4F52-AEEB-CA597330CA3D}" srcOrd="1" destOrd="0" presId="urn:microsoft.com/office/officeart/2005/8/layout/hProcess10"/>
    <dgm:cxn modelId="{2C6720DF-3698-49C0-989B-072DE7671C6A}" type="presOf" srcId="{1DD0EB6A-A52B-4603-90E6-B03A219F9C36}" destId="{18C1C4ED-8C86-4C1C-AE2D-5B0BE582AEB8}" srcOrd="0" destOrd="1" presId="urn:microsoft.com/office/officeart/2005/8/layout/hProcess10"/>
    <dgm:cxn modelId="{849F71E7-2BB5-40D5-9217-421D6FA9FAC7}" type="presOf" srcId="{3D71FFCB-8FB9-477E-BD64-1C394EB2F2A8}" destId="{AFC191BE-17AB-4139-8BB8-22FDD7ABB3D4}" srcOrd="0" destOrd="1" presId="urn:microsoft.com/office/officeart/2005/8/layout/hProcess10"/>
    <dgm:cxn modelId="{7FC0A7EC-D4C0-42B4-A755-D1B18BB26514}" type="presOf" srcId="{DEF5E4CA-02ED-4107-B7A9-B9093834E979}" destId="{CED04DCD-0FD2-4AFE-9D74-3D74CF3ED6DA}" srcOrd="0" destOrd="0" presId="urn:microsoft.com/office/officeart/2005/8/layout/hProcess10"/>
    <dgm:cxn modelId="{591E09F0-B04E-4DCE-B6DA-B801846C80E4}" srcId="{CDE3ED8A-1A8C-4944-89CF-9748A1A330CA}" destId="{4C708881-E6F2-4EAC-B4F9-65D4A8BB1BDC}" srcOrd="1" destOrd="0" parTransId="{86C584DE-136A-429F-BE73-35FFBC9B3121}" sibTransId="{B7B53D22-46B9-48D8-B725-3FD4787B7E87}"/>
    <dgm:cxn modelId="{25EA52F6-85E2-4528-B1CA-3EC03C49AFFD}" srcId="{6EA355CB-9102-4A1C-89B5-51BC62BF41BE}" destId="{88D9E395-0AEA-4139-B1A5-5CEC893FE5C8}" srcOrd="3" destOrd="0" parTransId="{DFF558CD-2635-4159-BAEA-BFCB9D4AF1E7}" sibTransId="{F5CC37E3-0B91-4FD0-84D5-B8E881A5F1E6}"/>
    <dgm:cxn modelId="{4D2A12FB-C293-455D-99F8-E0CF462214FB}" type="presOf" srcId="{2EC9D59B-408B-481E-8B17-AF138248701D}" destId="{56575139-1463-4C58-AAF7-2187BDCFC263}" srcOrd="0" destOrd="1" presId="urn:microsoft.com/office/officeart/2005/8/layout/hProcess10"/>
    <dgm:cxn modelId="{91D5D0FE-5D81-4995-90E7-3E1D5D0F3E37}" type="presOf" srcId="{9109DA98-73E2-4CC7-BE09-5A5D73DAFB79}" destId="{CED04DCD-0FD2-4AFE-9D74-3D74CF3ED6DA}" srcOrd="0" destOrd="2" presId="urn:microsoft.com/office/officeart/2005/8/layout/hProcess10"/>
    <dgm:cxn modelId="{E1BCF092-8CC0-4FF9-ADD5-90D428E328E2}" type="presParOf" srcId="{151EE0D5-09C3-43B1-BCB7-28D6580206BA}" destId="{F4B6B57A-1FF2-4994-9873-993B985868F7}" srcOrd="0" destOrd="0" presId="urn:microsoft.com/office/officeart/2005/8/layout/hProcess10"/>
    <dgm:cxn modelId="{F558B80A-1B82-41F3-BA66-B3F891B79313}" type="presParOf" srcId="{F4B6B57A-1FF2-4994-9873-993B985868F7}" destId="{10EC0817-6637-45C8-9313-949F3836E972}" srcOrd="0" destOrd="0" presId="urn:microsoft.com/office/officeart/2005/8/layout/hProcess10"/>
    <dgm:cxn modelId="{954BA20F-FF0B-4AC4-B8C6-2E00859C0C2E}" type="presParOf" srcId="{F4B6B57A-1FF2-4994-9873-993B985868F7}" destId="{812CB73D-EDBA-48FB-8B24-02F58B3E2636}" srcOrd="1" destOrd="0" presId="urn:microsoft.com/office/officeart/2005/8/layout/hProcess10"/>
    <dgm:cxn modelId="{848EC2C9-BA01-4DD9-9375-BF60493E4309}" type="presParOf" srcId="{151EE0D5-09C3-43B1-BCB7-28D6580206BA}" destId="{680755BE-3D26-4309-90F4-75ACE075AEAC}" srcOrd="1" destOrd="0" presId="urn:microsoft.com/office/officeart/2005/8/layout/hProcess10"/>
    <dgm:cxn modelId="{F6C0EC40-17B6-4617-AA2D-BA5FC6D6AA58}" type="presParOf" srcId="{680755BE-3D26-4309-90F4-75ACE075AEAC}" destId="{26881675-6F99-4F52-AEEB-CA597330CA3D}" srcOrd="0" destOrd="0" presId="urn:microsoft.com/office/officeart/2005/8/layout/hProcess10"/>
    <dgm:cxn modelId="{96BBC8FE-DB3D-4F37-A68F-29D8A5DCB1C2}" type="presParOf" srcId="{151EE0D5-09C3-43B1-BCB7-28D6580206BA}" destId="{894DE97F-8BD7-490C-9D17-98A718326D7F}" srcOrd="2" destOrd="0" presId="urn:microsoft.com/office/officeart/2005/8/layout/hProcess10"/>
    <dgm:cxn modelId="{92AA5EDC-4C7A-46D9-9D62-C7FD760BDA5B}" type="presParOf" srcId="{894DE97F-8BD7-490C-9D17-98A718326D7F}" destId="{1B5534EA-FADE-44FB-AB93-FB6CF77B6267}" srcOrd="0" destOrd="0" presId="urn:microsoft.com/office/officeart/2005/8/layout/hProcess10"/>
    <dgm:cxn modelId="{4360EA71-B374-45D0-A02E-4E8B8D3A3FAE}" type="presParOf" srcId="{894DE97F-8BD7-490C-9D17-98A718326D7F}" destId="{56575139-1463-4C58-AAF7-2187BDCFC263}" srcOrd="1" destOrd="0" presId="urn:microsoft.com/office/officeart/2005/8/layout/hProcess10"/>
    <dgm:cxn modelId="{439315CD-661F-4D23-9D82-0F11D658CBFD}" type="presParOf" srcId="{151EE0D5-09C3-43B1-BCB7-28D6580206BA}" destId="{1E303E12-CA86-44AD-B168-1236F4A79A77}" srcOrd="3" destOrd="0" presId="urn:microsoft.com/office/officeart/2005/8/layout/hProcess10"/>
    <dgm:cxn modelId="{ED268EDD-6014-4348-AC90-241CAA902D40}" type="presParOf" srcId="{1E303E12-CA86-44AD-B168-1236F4A79A77}" destId="{638821EF-AA5E-496C-AFC4-8F85F7A15DDF}" srcOrd="0" destOrd="0" presId="urn:microsoft.com/office/officeart/2005/8/layout/hProcess10"/>
    <dgm:cxn modelId="{A0DC0413-0652-4D01-8C1A-F2C653948452}" type="presParOf" srcId="{151EE0D5-09C3-43B1-BCB7-28D6580206BA}" destId="{09B143E2-7F6F-4EA7-B91C-611D59D39251}" srcOrd="4" destOrd="0" presId="urn:microsoft.com/office/officeart/2005/8/layout/hProcess10"/>
    <dgm:cxn modelId="{94F91536-9964-4865-A68A-4A1559CA407A}" type="presParOf" srcId="{09B143E2-7F6F-4EA7-B91C-611D59D39251}" destId="{3137F877-5376-41C8-8AE6-7220286493A8}" srcOrd="0" destOrd="0" presId="urn:microsoft.com/office/officeart/2005/8/layout/hProcess10"/>
    <dgm:cxn modelId="{2AD81669-50D3-4C59-959F-A91820B7C04A}" type="presParOf" srcId="{09B143E2-7F6F-4EA7-B91C-611D59D39251}" destId="{AFC191BE-17AB-4139-8BB8-22FDD7ABB3D4}" srcOrd="1" destOrd="0" presId="urn:microsoft.com/office/officeart/2005/8/layout/hProcess10"/>
    <dgm:cxn modelId="{F8FAD039-93D4-4F3E-A969-C47BE2286F81}" type="presParOf" srcId="{151EE0D5-09C3-43B1-BCB7-28D6580206BA}" destId="{F52C4612-D58D-4C39-8BA6-A3B182771BF0}" srcOrd="5" destOrd="0" presId="urn:microsoft.com/office/officeart/2005/8/layout/hProcess10"/>
    <dgm:cxn modelId="{BBF695E7-BA31-46D1-A4BB-A8F7982EDCC9}" type="presParOf" srcId="{F52C4612-D58D-4C39-8BA6-A3B182771BF0}" destId="{F92F7524-9555-4709-950D-585959B7378F}" srcOrd="0" destOrd="0" presId="urn:microsoft.com/office/officeart/2005/8/layout/hProcess10"/>
    <dgm:cxn modelId="{65BDE8DF-6EDF-4C4B-A7CB-C7D23DD38855}" type="presParOf" srcId="{151EE0D5-09C3-43B1-BCB7-28D6580206BA}" destId="{9632E14C-A9E9-4AF0-9A05-19F7A004802C}" srcOrd="6" destOrd="0" presId="urn:microsoft.com/office/officeart/2005/8/layout/hProcess10"/>
    <dgm:cxn modelId="{040E0E10-4CA7-4041-B0EA-A7BC5F0D6DA0}" type="presParOf" srcId="{9632E14C-A9E9-4AF0-9A05-19F7A004802C}" destId="{168F6864-9A6A-4F84-B723-188F2C28C66F}" srcOrd="0" destOrd="0" presId="urn:microsoft.com/office/officeart/2005/8/layout/hProcess10"/>
    <dgm:cxn modelId="{34484023-1B51-4A85-8909-DBD4C704EA25}" type="presParOf" srcId="{9632E14C-A9E9-4AF0-9A05-19F7A004802C}" destId="{97F204F0-81F5-44CA-BFCD-92D5F62C72BD}" srcOrd="1" destOrd="0" presId="urn:microsoft.com/office/officeart/2005/8/layout/hProcess10"/>
    <dgm:cxn modelId="{6F05BD40-70BF-475A-8045-1507B4FF48BE}" type="presParOf" srcId="{151EE0D5-09C3-43B1-BCB7-28D6580206BA}" destId="{AFAF6517-B848-4C82-9360-E62A5C5F095E}" srcOrd="7" destOrd="0" presId="urn:microsoft.com/office/officeart/2005/8/layout/hProcess10"/>
    <dgm:cxn modelId="{05DB40AB-CDA7-48EC-B59A-1BCA26C66F84}" type="presParOf" srcId="{AFAF6517-B848-4C82-9360-E62A5C5F095E}" destId="{9CF03E45-9D7D-40B0-958E-56D6E5FC2742}" srcOrd="0" destOrd="0" presId="urn:microsoft.com/office/officeart/2005/8/layout/hProcess10"/>
    <dgm:cxn modelId="{0103C22D-A726-485C-8D49-552DE0C1051F}" type="presParOf" srcId="{151EE0D5-09C3-43B1-BCB7-28D6580206BA}" destId="{7AF553F6-5BE6-4441-9CFD-0AD4B6E18CBC}" srcOrd="8" destOrd="0" presId="urn:microsoft.com/office/officeart/2005/8/layout/hProcess10"/>
    <dgm:cxn modelId="{7DEB278B-96F2-442A-9C8B-6AB71BA0B8A6}" type="presParOf" srcId="{7AF553F6-5BE6-4441-9CFD-0AD4B6E18CBC}" destId="{BBC7C5F0-51DD-467F-B205-07047046F582}" srcOrd="0" destOrd="0" presId="urn:microsoft.com/office/officeart/2005/8/layout/hProcess10"/>
    <dgm:cxn modelId="{703911D4-3F91-4BA7-B6F3-A646F87680A3}" type="presParOf" srcId="{7AF553F6-5BE6-4441-9CFD-0AD4B6E18CBC}" destId="{CED04DCD-0FD2-4AFE-9D74-3D74CF3ED6DA}" srcOrd="1" destOrd="0" presId="urn:microsoft.com/office/officeart/2005/8/layout/hProcess10"/>
    <dgm:cxn modelId="{341D2CA3-2CF9-458B-B18E-C8F7BED34219}" type="presParOf" srcId="{151EE0D5-09C3-43B1-BCB7-28D6580206BA}" destId="{AA1321DB-089B-496E-B286-E9B5AE5EF055}" srcOrd="9" destOrd="0" presId="urn:microsoft.com/office/officeart/2005/8/layout/hProcess10"/>
    <dgm:cxn modelId="{08210CC5-ADD1-4BD2-9E45-9285DB20546F}" type="presParOf" srcId="{AA1321DB-089B-496E-B286-E9B5AE5EF055}" destId="{0AFD31FF-7A69-4354-B675-D7D9BAE69E87}" srcOrd="0" destOrd="0" presId="urn:microsoft.com/office/officeart/2005/8/layout/hProcess10"/>
    <dgm:cxn modelId="{24D6FF1D-1895-4B3F-B624-49CD0AEFB959}" type="presParOf" srcId="{151EE0D5-09C3-43B1-BCB7-28D6580206BA}" destId="{B9B63E51-2311-41BA-8B03-BDAA41A9804B}" srcOrd="10" destOrd="0" presId="urn:microsoft.com/office/officeart/2005/8/layout/hProcess10"/>
    <dgm:cxn modelId="{725F1B5B-38A1-488D-B7B1-11A1A02A8D45}" type="presParOf" srcId="{B9B63E51-2311-41BA-8B03-BDAA41A9804B}" destId="{475E44B2-2F63-4A25-AB44-E059E2B2AD48}" srcOrd="0" destOrd="0" presId="urn:microsoft.com/office/officeart/2005/8/layout/hProcess10"/>
    <dgm:cxn modelId="{E095AA9B-8509-417F-9176-3E9EC049C011}" type="presParOf" srcId="{B9B63E51-2311-41BA-8B03-BDAA41A9804B}" destId="{172242FE-CB99-4D11-BCD4-23AF11B49392}" srcOrd="1" destOrd="0" presId="urn:microsoft.com/office/officeart/2005/8/layout/hProcess10"/>
    <dgm:cxn modelId="{B887758F-A674-4387-966B-CAB64CADE551}" type="presParOf" srcId="{151EE0D5-09C3-43B1-BCB7-28D6580206BA}" destId="{6A1C3C4A-0C1D-4637-9253-7598DBA35E66}" srcOrd="11" destOrd="0" presId="urn:microsoft.com/office/officeart/2005/8/layout/hProcess10"/>
    <dgm:cxn modelId="{87E0D4DD-30D0-42A0-9099-1343DC903775}" type="presParOf" srcId="{6A1C3C4A-0C1D-4637-9253-7598DBA35E66}" destId="{4B8BD1B9-1AEC-4CFE-AE72-6E0F90399A98}" srcOrd="0" destOrd="0" presId="urn:microsoft.com/office/officeart/2005/8/layout/hProcess10"/>
    <dgm:cxn modelId="{A0265760-BE50-4FE0-BAFA-2225D72E3034}" type="presParOf" srcId="{151EE0D5-09C3-43B1-BCB7-28D6580206BA}" destId="{A98760BE-C92A-4FB8-A1BD-C3BF8868FA68}" srcOrd="12" destOrd="0" presId="urn:microsoft.com/office/officeart/2005/8/layout/hProcess10"/>
    <dgm:cxn modelId="{3941ADCF-A964-4710-991E-34FA16E8D4CA}" type="presParOf" srcId="{A98760BE-C92A-4FB8-A1BD-C3BF8868FA68}" destId="{711834AE-9B86-4B86-8E06-AEA7CC955240}" srcOrd="0" destOrd="0" presId="urn:microsoft.com/office/officeart/2005/8/layout/hProcess10"/>
    <dgm:cxn modelId="{E7810315-4294-4C3F-AB8F-4F2C93F78280}" type="presParOf" srcId="{A98760BE-C92A-4FB8-A1BD-C3BF8868FA68}" destId="{18C1C4ED-8C86-4C1C-AE2D-5B0BE582AEB8}"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A0D717-3076-4583-AA9A-882B9579102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E89783C2-4EA4-40F2-A481-CB806795C808}">
      <dgm:prSet phldrT="[Text]"/>
      <dgm:spPr/>
      <dgm:t>
        <a:bodyPr/>
        <a:lstStyle/>
        <a:p>
          <a:pPr>
            <a:defRPr b="1"/>
          </a:pPr>
          <a:r>
            <a:rPr lang="en-US" b="1" i="0"/>
            <a:t>Data Collection</a:t>
          </a:r>
          <a:endParaRPr lang="en-US"/>
        </a:p>
      </dgm:t>
    </dgm:pt>
    <dgm:pt modelId="{4EF344E0-8E6C-40D7-93E9-039AEFAEBBC6}" type="parTrans" cxnId="{E4ACACD9-47F5-4AB9-B2D9-5C066470D765}">
      <dgm:prSet/>
      <dgm:spPr/>
      <dgm:t>
        <a:bodyPr/>
        <a:lstStyle/>
        <a:p>
          <a:endParaRPr lang="en-US"/>
        </a:p>
      </dgm:t>
    </dgm:pt>
    <dgm:pt modelId="{84E5027A-4987-4C14-AB0C-251AC7811F20}" type="sibTrans" cxnId="{E4ACACD9-47F5-4AB9-B2D9-5C066470D765}">
      <dgm:prSet/>
      <dgm:spPr/>
      <dgm:t>
        <a:bodyPr/>
        <a:lstStyle/>
        <a:p>
          <a:endParaRPr lang="en-US"/>
        </a:p>
      </dgm:t>
    </dgm:pt>
    <dgm:pt modelId="{A5E49CD6-27FA-4685-B332-675BBCB4C1C3}">
      <dgm:prSet phldrT="[Text]"/>
      <dgm:spPr/>
      <dgm:t>
        <a:bodyPr/>
        <a:lstStyle/>
        <a:p>
          <a:r>
            <a:rPr lang="en-US" b="0" i="0"/>
            <a:t>Collect water quality data from each enclosure in a fish farm.</a:t>
          </a:r>
          <a:endParaRPr lang="en-US"/>
        </a:p>
      </dgm:t>
    </dgm:pt>
    <dgm:pt modelId="{69024A69-FECF-467D-A778-9E3D8E481E25}" type="parTrans" cxnId="{996C3583-8E7A-4C3C-AE56-03E3E2C8859F}">
      <dgm:prSet/>
      <dgm:spPr/>
      <dgm:t>
        <a:bodyPr/>
        <a:lstStyle/>
        <a:p>
          <a:endParaRPr lang="en-US"/>
        </a:p>
      </dgm:t>
    </dgm:pt>
    <dgm:pt modelId="{319BD792-F677-4728-87D8-A30B5F6EEFC2}" type="sibTrans" cxnId="{996C3583-8E7A-4C3C-AE56-03E3E2C8859F}">
      <dgm:prSet/>
      <dgm:spPr/>
      <dgm:t>
        <a:bodyPr/>
        <a:lstStyle/>
        <a:p>
          <a:endParaRPr lang="en-US"/>
        </a:p>
      </dgm:t>
    </dgm:pt>
    <dgm:pt modelId="{5D99B921-0DA7-4F4C-B83A-7BC66630282C}">
      <dgm:prSet phldrT="[Text]"/>
      <dgm:spPr/>
      <dgm:t>
        <a:bodyPr/>
        <a:lstStyle/>
        <a:p>
          <a:pPr>
            <a:defRPr b="1"/>
          </a:pPr>
          <a:r>
            <a:rPr lang="en-US" b="1" i="0"/>
            <a:t>Data Processing and Analysis</a:t>
          </a:r>
          <a:endParaRPr lang="en-US"/>
        </a:p>
      </dgm:t>
    </dgm:pt>
    <dgm:pt modelId="{BA9EB7C6-FCA0-4FD7-9501-577BD7F37506}" type="parTrans" cxnId="{0101BB79-DF91-477E-99D6-9DC042723B90}">
      <dgm:prSet/>
      <dgm:spPr/>
      <dgm:t>
        <a:bodyPr/>
        <a:lstStyle/>
        <a:p>
          <a:endParaRPr lang="en-US"/>
        </a:p>
      </dgm:t>
    </dgm:pt>
    <dgm:pt modelId="{E8D1CDC6-00CA-4F3F-801C-EFE0E867EB49}" type="sibTrans" cxnId="{0101BB79-DF91-477E-99D6-9DC042723B90}">
      <dgm:prSet/>
      <dgm:spPr/>
      <dgm:t>
        <a:bodyPr/>
        <a:lstStyle/>
        <a:p>
          <a:endParaRPr lang="en-US"/>
        </a:p>
      </dgm:t>
    </dgm:pt>
    <dgm:pt modelId="{3091C69D-75F7-47AB-BC43-DC5F3DC3BF7D}">
      <dgm:prSet phldrT="[Text]"/>
      <dgm:spPr/>
      <dgm:t>
        <a:bodyPr/>
        <a:lstStyle/>
        <a:p>
          <a:r>
            <a:rPr lang="en-US" b="0" i="0"/>
            <a:t>Process and analyze the collected data to understand livestock health and detect signs of parasites and disease.</a:t>
          </a:r>
          <a:endParaRPr lang="en-US"/>
        </a:p>
      </dgm:t>
    </dgm:pt>
    <dgm:pt modelId="{1A3CDCF0-89F7-4735-895E-22A3A06AEEC3}" type="parTrans" cxnId="{28195AC9-38E2-4DAE-8379-2A308A268B19}">
      <dgm:prSet/>
      <dgm:spPr/>
      <dgm:t>
        <a:bodyPr/>
        <a:lstStyle/>
        <a:p>
          <a:endParaRPr lang="en-US"/>
        </a:p>
      </dgm:t>
    </dgm:pt>
    <dgm:pt modelId="{244670CB-62BD-4774-AB5C-F564A5FC5D09}" type="sibTrans" cxnId="{28195AC9-38E2-4DAE-8379-2A308A268B19}">
      <dgm:prSet/>
      <dgm:spPr/>
      <dgm:t>
        <a:bodyPr/>
        <a:lstStyle/>
        <a:p>
          <a:endParaRPr lang="en-US"/>
        </a:p>
      </dgm:t>
    </dgm:pt>
    <dgm:pt modelId="{41FE7FA4-83F8-4D55-9586-DBA092FF677F}">
      <dgm:prSet phldrT="[Text]"/>
      <dgm:spPr/>
      <dgm:t>
        <a:bodyPr/>
        <a:lstStyle/>
        <a:p>
          <a:pPr>
            <a:defRPr b="1"/>
          </a:pPr>
          <a:r>
            <a:rPr lang="en-US" b="1" i="0"/>
            <a:t>Alert System</a:t>
          </a:r>
          <a:endParaRPr lang="en-US"/>
        </a:p>
      </dgm:t>
    </dgm:pt>
    <dgm:pt modelId="{40293504-DBB9-490C-94F0-C19D07E3ABBA}" type="parTrans" cxnId="{89415735-2716-4105-AC7C-2F1941DD8647}">
      <dgm:prSet/>
      <dgm:spPr/>
      <dgm:t>
        <a:bodyPr/>
        <a:lstStyle/>
        <a:p>
          <a:endParaRPr lang="en-US"/>
        </a:p>
      </dgm:t>
    </dgm:pt>
    <dgm:pt modelId="{89F72EAC-6DFE-4DC4-BAE4-91455A38A09D}" type="sibTrans" cxnId="{89415735-2716-4105-AC7C-2F1941DD8647}">
      <dgm:prSet/>
      <dgm:spPr/>
      <dgm:t>
        <a:bodyPr/>
        <a:lstStyle/>
        <a:p>
          <a:endParaRPr lang="en-US"/>
        </a:p>
      </dgm:t>
    </dgm:pt>
    <dgm:pt modelId="{3C2497F4-4ACE-4601-96B7-7E3DA7583D0D}">
      <dgm:prSet phldrT="[Text]"/>
      <dgm:spPr/>
      <dgm:t>
        <a:bodyPr/>
        <a:lstStyle/>
        <a:p>
          <a:r>
            <a:rPr lang="en-US" b="0" i="0" dirty="0"/>
            <a:t>Generate alerts when predefined thresholds are breached.</a:t>
          </a:r>
          <a:endParaRPr lang="en-US" dirty="0"/>
        </a:p>
      </dgm:t>
    </dgm:pt>
    <dgm:pt modelId="{D0660E03-B261-4AC3-825D-776CF4AFCB3A}" type="parTrans" cxnId="{4EB0D69F-8EBD-43B7-AF5A-4AA13B4DC293}">
      <dgm:prSet/>
      <dgm:spPr/>
      <dgm:t>
        <a:bodyPr/>
        <a:lstStyle/>
        <a:p>
          <a:endParaRPr lang="en-US"/>
        </a:p>
      </dgm:t>
    </dgm:pt>
    <dgm:pt modelId="{0B521DD6-CA15-4BB0-90CF-889210773194}" type="sibTrans" cxnId="{4EB0D69F-8EBD-43B7-AF5A-4AA13B4DC293}">
      <dgm:prSet/>
      <dgm:spPr/>
      <dgm:t>
        <a:bodyPr/>
        <a:lstStyle/>
        <a:p>
          <a:endParaRPr lang="en-US"/>
        </a:p>
      </dgm:t>
    </dgm:pt>
    <dgm:pt modelId="{CAE1DAD6-9899-4E54-9669-C94D6E7178CB}">
      <dgm:prSet/>
      <dgm:spPr/>
      <dgm:t>
        <a:bodyPr/>
        <a:lstStyle/>
        <a:p>
          <a:r>
            <a:rPr lang="en-US" b="0" i="0"/>
            <a:t>Collect fish behavior data from underwater cameras in each enclosure.</a:t>
          </a:r>
        </a:p>
      </dgm:t>
    </dgm:pt>
    <dgm:pt modelId="{6A83C941-40F1-4AAD-886D-04B677087D8D}" type="parTrans" cxnId="{31573380-EA69-4FFD-9DE2-384A953C5C3B}">
      <dgm:prSet/>
      <dgm:spPr/>
      <dgm:t>
        <a:bodyPr/>
        <a:lstStyle/>
        <a:p>
          <a:endParaRPr lang="en-US"/>
        </a:p>
      </dgm:t>
    </dgm:pt>
    <dgm:pt modelId="{2AA68E44-43A2-4DBC-951D-1600F39107CB}" type="sibTrans" cxnId="{31573380-EA69-4FFD-9DE2-384A953C5C3B}">
      <dgm:prSet/>
      <dgm:spPr/>
      <dgm:t>
        <a:bodyPr/>
        <a:lstStyle/>
        <a:p>
          <a:endParaRPr lang="en-US"/>
        </a:p>
      </dgm:t>
    </dgm:pt>
    <dgm:pt modelId="{B73F432F-482D-42EC-906A-13C76EE5F5DB}">
      <dgm:prSet/>
      <dgm:spPr/>
      <dgm:t>
        <a:bodyPr/>
        <a:lstStyle/>
        <a:p>
          <a:r>
            <a:rPr lang="en-US" b="0" i="0"/>
            <a:t>Identify individual fish using fish-ual recognition to monitor their health and lifecycle.</a:t>
          </a:r>
        </a:p>
      </dgm:t>
    </dgm:pt>
    <dgm:pt modelId="{F352A816-E065-4B42-8EFA-7D5B89E9B8C5}" type="parTrans" cxnId="{B09B28C2-6ADA-4B90-8DAB-4975466894F8}">
      <dgm:prSet/>
      <dgm:spPr/>
      <dgm:t>
        <a:bodyPr/>
        <a:lstStyle/>
        <a:p>
          <a:endParaRPr lang="en-US"/>
        </a:p>
      </dgm:t>
    </dgm:pt>
    <dgm:pt modelId="{F6052B15-EA97-40D3-BDC1-154CA9E3F210}" type="sibTrans" cxnId="{B09B28C2-6ADA-4B90-8DAB-4975466894F8}">
      <dgm:prSet/>
      <dgm:spPr/>
      <dgm:t>
        <a:bodyPr/>
        <a:lstStyle/>
        <a:p>
          <a:endParaRPr lang="en-US"/>
        </a:p>
      </dgm:t>
    </dgm:pt>
    <dgm:pt modelId="{3CC65024-BEFB-467F-B4D1-8A5B164926FD}">
      <dgm:prSet/>
      <dgm:spPr/>
      <dgm:t>
        <a:bodyPr/>
        <a:lstStyle/>
        <a:p>
          <a:r>
            <a:rPr lang="en-US" b="0" i="0"/>
            <a:t>The proposed system is a smart IoT-based fish monitoring and control system equipped with different IoT devices to enable real-time data collection.</a:t>
          </a:r>
        </a:p>
      </dgm:t>
    </dgm:pt>
    <dgm:pt modelId="{A105BD9C-B31F-4DC8-94DD-BBC98915D1F3}" type="parTrans" cxnId="{1D8F2C2A-79D6-4CA7-BEE1-666519669E25}">
      <dgm:prSet/>
      <dgm:spPr/>
      <dgm:t>
        <a:bodyPr/>
        <a:lstStyle/>
        <a:p>
          <a:endParaRPr lang="en-US"/>
        </a:p>
      </dgm:t>
    </dgm:pt>
    <dgm:pt modelId="{2767AC34-90C5-476F-B735-767BC6BD95E2}" type="sibTrans" cxnId="{1D8F2C2A-79D6-4CA7-BEE1-666519669E25}">
      <dgm:prSet/>
      <dgm:spPr/>
      <dgm:t>
        <a:bodyPr/>
        <a:lstStyle/>
        <a:p>
          <a:endParaRPr lang="en-US"/>
        </a:p>
      </dgm:t>
    </dgm:pt>
    <dgm:pt modelId="{1CA805A5-54E3-431B-8886-03577F67003E}">
      <dgm:prSet/>
      <dgm:spPr/>
      <dgm:t>
        <a:bodyPr/>
        <a:lstStyle/>
        <a:p>
          <a:r>
            <a:rPr lang="en-US" b="0" i="0"/>
            <a:t>The fishfarm container water-quality conditions and other system parameters can be readily monitored, adjusted, and assessed remotely.</a:t>
          </a:r>
        </a:p>
      </dgm:t>
    </dgm:pt>
    <dgm:pt modelId="{CCE7688C-3EBB-4884-A14D-69F41C67F87F}" type="parTrans" cxnId="{BCCC171B-77E1-4BFF-86AF-DBDC2CC929D4}">
      <dgm:prSet/>
      <dgm:spPr/>
      <dgm:t>
        <a:bodyPr/>
        <a:lstStyle/>
        <a:p>
          <a:endParaRPr lang="en-US"/>
        </a:p>
      </dgm:t>
    </dgm:pt>
    <dgm:pt modelId="{58C50CDA-9CDE-4874-B9C7-D2CF61463F67}" type="sibTrans" cxnId="{BCCC171B-77E1-4BFF-86AF-DBDC2CC929D4}">
      <dgm:prSet/>
      <dgm:spPr/>
      <dgm:t>
        <a:bodyPr/>
        <a:lstStyle/>
        <a:p>
          <a:endParaRPr lang="en-US"/>
        </a:p>
      </dgm:t>
    </dgm:pt>
    <dgm:pt modelId="{9F9D37B3-860A-4F36-9964-FC311633E282}">
      <dgm:prSet/>
      <dgm:spPr/>
      <dgm:t>
        <a:bodyPr/>
        <a:lstStyle/>
        <a:p>
          <a:r>
            <a:rPr lang="en-US" b="0" i="0"/>
            <a:t>Use the data and harvested fish information to build a model for optimal harvest conditions.</a:t>
          </a:r>
        </a:p>
      </dgm:t>
    </dgm:pt>
    <dgm:pt modelId="{61EF5674-F02F-4E2F-8EBE-62E600669F8A}" type="parTrans" cxnId="{6B35CF63-EB03-40F9-93BC-0B92CECAE499}">
      <dgm:prSet/>
      <dgm:spPr/>
      <dgm:t>
        <a:bodyPr/>
        <a:lstStyle/>
        <a:p>
          <a:endParaRPr lang="en-US"/>
        </a:p>
      </dgm:t>
    </dgm:pt>
    <dgm:pt modelId="{1B8ADE1D-69DC-4D81-84E5-EE9BC5C8B3B2}" type="sibTrans" cxnId="{6B35CF63-EB03-40F9-93BC-0B92CECAE499}">
      <dgm:prSet/>
      <dgm:spPr/>
      <dgm:t>
        <a:bodyPr/>
        <a:lstStyle/>
        <a:p>
          <a:endParaRPr lang="en-US"/>
        </a:p>
      </dgm:t>
    </dgm:pt>
    <dgm:pt modelId="{899EC47D-5004-4E3D-B565-B6C5845318F2}">
      <dgm:prSet/>
      <dgm:spPr/>
      <dgm:t>
        <a:bodyPr/>
        <a:lstStyle/>
        <a:p>
          <a:r>
            <a:rPr lang="en-US" b="0" i="0"/>
            <a:t>To predict the growth of the container fish species, this also develops a deep learning model (DL) that correlates the different parameters of the smart aquaculture system.</a:t>
          </a:r>
        </a:p>
      </dgm:t>
    </dgm:pt>
    <dgm:pt modelId="{60A4CC7B-8F6D-4930-918D-2931CE16F549}" type="parTrans" cxnId="{5BBD3DF0-80FB-4737-9C53-C19F5B7624BB}">
      <dgm:prSet/>
      <dgm:spPr/>
      <dgm:t>
        <a:bodyPr/>
        <a:lstStyle/>
        <a:p>
          <a:endParaRPr lang="en-US"/>
        </a:p>
      </dgm:t>
    </dgm:pt>
    <dgm:pt modelId="{1E1746AE-993F-4F26-B51D-CCED7E956B31}" type="sibTrans" cxnId="{5BBD3DF0-80FB-4737-9C53-C19F5B7624BB}">
      <dgm:prSet/>
      <dgm:spPr/>
      <dgm:t>
        <a:bodyPr/>
        <a:lstStyle/>
        <a:p>
          <a:endParaRPr lang="en-US"/>
        </a:p>
      </dgm:t>
    </dgm:pt>
    <dgm:pt modelId="{F10CEBFE-7F35-4E0E-ADE9-D34876915485}">
      <dgm:prSet/>
      <dgm:spPr/>
      <dgm:t>
        <a:bodyPr/>
        <a:lstStyle/>
        <a:p>
          <a:r>
            <a:rPr lang="en-US" b="0" i="0"/>
            <a:t>Example of Autonomous feeding system:</a:t>
          </a:r>
        </a:p>
      </dgm:t>
    </dgm:pt>
    <dgm:pt modelId="{284B3EEB-A91D-4610-9EC8-40D0AFDA9E9C}" type="parTrans" cxnId="{023A79EC-8700-4B6F-BBA3-0C36AF3DC1CB}">
      <dgm:prSet/>
      <dgm:spPr/>
      <dgm:t>
        <a:bodyPr/>
        <a:lstStyle/>
        <a:p>
          <a:endParaRPr lang="en-US"/>
        </a:p>
      </dgm:t>
    </dgm:pt>
    <dgm:pt modelId="{492A78AC-5C6E-4E27-8D17-11B0D58E9C04}" type="sibTrans" cxnId="{023A79EC-8700-4B6F-BBA3-0C36AF3DC1CB}">
      <dgm:prSet/>
      <dgm:spPr/>
      <dgm:t>
        <a:bodyPr/>
        <a:lstStyle/>
        <a:p>
          <a:endParaRPr lang="en-US"/>
        </a:p>
      </dgm:t>
    </dgm:pt>
    <dgm:pt modelId="{8FDBA66D-2FA6-4F38-B031-AFCF1271A83D}">
      <dgm:prSet/>
      <dgm:spPr/>
      <dgm:t>
        <a:bodyPr/>
        <a:lstStyle/>
        <a:p>
          <a:r>
            <a:rPr lang="en-US" b="0" i="0"/>
            <a:t>Bayesian optimization-based hyper-parameter tuning was employed to find the optimal DL model configuration to produce accurate predictions on the given experimental data set.</a:t>
          </a:r>
        </a:p>
      </dgm:t>
    </dgm:pt>
    <dgm:pt modelId="{925EA42D-0958-4A28-97E8-924BC131A7D8}" type="parTrans" cxnId="{C41523EA-4908-47E9-B58D-8D0EE44CA885}">
      <dgm:prSet/>
      <dgm:spPr/>
      <dgm:t>
        <a:bodyPr/>
        <a:lstStyle/>
        <a:p>
          <a:endParaRPr lang="en-US"/>
        </a:p>
      </dgm:t>
    </dgm:pt>
    <dgm:pt modelId="{D360D442-A94D-448B-887A-55E3EA17B2F5}" type="sibTrans" cxnId="{C41523EA-4908-47E9-B58D-8D0EE44CA885}">
      <dgm:prSet/>
      <dgm:spPr/>
      <dgm:t>
        <a:bodyPr/>
        <a:lstStyle/>
        <a:p>
          <a:endParaRPr lang="en-US"/>
        </a:p>
      </dgm:t>
    </dgm:pt>
    <dgm:pt modelId="{5B83CC90-D789-4404-A641-D938DF9DF82D}">
      <dgm:prSet/>
      <dgm:spPr/>
      <dgm:t>
        <a:bodyPr/>
        <a:lstStyle/>
        <a:p>
          <a:r>
            <a:rPr lang="en-US" b="0" i="0"/>
            <a:t>The optimal model produces an R 2 value of 0.94 and a mean square error of 0.0015, demonstrating the applicability of the model to predict the desired output.</a:t>
          </a:r>
        </a:p>
      </dgm:t>
    </dgm:pt>
    <dgm:pt modelId="{D9F29A75-B375-48ED-A483-9766EF2D499F}" type="parTrans" cxnId="{211249EB-FA2B-4007-9EF5-85DD6A579179}">
      <dgm:prSet/>
      <dgm:spPr/>
      <dgm:t>
        <a:bodyPr/>
        <a:lstStyle/>
        <a:p>
          <a:endParaRPr lang="en-US"/>
        </a:p>
      </dgm:t>
    </dgm:pt>
    <dgm:pt modelId="{A856AB23-0446-4BFB-AE57-96BEA172C7EC}" type="sibTrans" cxnId="{211249EB-FA2B-4007-9EF5-85DD6A579179}">
      <dgm:prSet/>
      <dgm:spPr/>
      <dgm:t>
        <a:bodyPr/>
        <a:lstStyle/>
        <a:p>
          <a:endParaRPr lang="en-US"/>
        </a:p>
      </dgm:t>
    </dgm:pt>
    <dgm:pt modelId="{B085301D-BA56-474D-A5A9-C9B83B02CC2C}">
      <dgm:prSet/>
      <dgm:spPr/>
      <dgm:t>
        <a:bodyPr/>
        <a:lstStyle/>
        <a:p>
          <a:r>
            <a:rPr lang="en-US" b="0" i="0"/>
            <a:t>Based on the results of the experiments, the DL model can be incorporated into the autonomous feeding system, reducing the amount of leftover feed.</a:t>
          </a:r>
        </a:p>
      </dgm:t>
    </dgm:pt>
    <dgm:pt modelId="{D01D4ABB-FF83-449A-9FC2-26537CCFBE7C}" type="parTrans" cxnId="{89D1C53B-C4BF-45A4-952F-D7DD14C7DD73}">
      <dgm:prSet/>
      <dgm:spPr/>
      <dgm:t>
        <a:bodyPr/>
        <a:lstStyle/>
        <a:p>
          <a:endParaRPr lang="en-US"/>
        </a:p>
      </dgm:t>
    </dgm:pt>
    <dgm:pt modelId="{E4E236B3-6044-4160-962F-B0477AF00D09}" type="sibTrans" cxnId="{89D1C53B-C4BF-45A4-952F-D7DD14C7DD73}">
      <dgm:prSet/>
      <dgm:spPr/>
      <dgm:t>
        <a:bodyPr/>
        <a:lstStyle/>
        <a:p>
          <a:endParaRPr lang="en-US"/>
        </a:p>
      </dgm:t>
    </dgm:pt>
    <dgm:pt modelId="{6DAB7919-2198-41FA-B1F0-DDFDA5A83D5A}">
      <dgm:prSet/>
      <dgm:spPr/>
      <dgm:t>
        <a:bodyPr/>
        <a:lstStyle/>
        <a:p>
          <a:pPr>
            <a:defRPr b="1"/>
          </a:pPr>
          <a:r>
            <a:rPr lang="en-US" b="1" i="0"/>
            <a:t>User Interface</a:t>
          </a:r>
          <a:endParaRPr lang="en-US" b="0" i="0"/>
        </a:p>
      </dgm:t>
    </dgm:pt>
    <dgm:pt modelId="{D3F43652-9C01-4063-8847-894E6BB79D77}" type="parTrans" cxnId="{CDAE04BA-E96B-48A6-9AAA-D43DE5CA3FBD}">
      <dgm:prSet/>
      <dgm:spPr/>
      <dgm:t>
        <a:bodyPr/>
        <a:lstStyle/>
        <a:p>
          <a:endParaRPr lang="en-US"/>
        </a:p>
      </dgm:t>
    </dgm:pt>
    <dgm:pt modelId="{CF39FF8C-1C1D-491C-B4C5-9912BB83FB1E}" type="sibTrans" cxnId="{CDAE04BA-E96B-48A6-9AAA-D43DE5CA3FBD}">
      <dgm:prSet/>
      <dgm:spPr/>
      <dgm:t>
        <a:bodyPr/>
        <a:lstStyle/>
        <a:p>
          <a:endParaRPr lang="en-US"/>
        </a:p>
      </dgm:t>
    </dgm:pt>
    <dgm:pt modelId="{4B814AE1-C693-4D56-8140-50BDFF7893A6}">
      <dgm:prSet/>
      <dgm:spPr/>
      <dgm:t>
        <a:bodyPr/>
        <a:lstStyle/>
        <a:p>
          <a:r>
            <a:rPr lang="en-US" b="0" i="0"/>
            <a:t>Farmers need:</a:t>
          </a:r>
        </a:p>
      </dgm:t>
    </dgm:pt>
    <dgm:pt modelId="{2E9CE8DD-D8A8-45D8-88B9-EFE36BDA3725}" type="parTrans" cxnId="{987EC1E2-C86B-4836-BF7F-30BC2D1FA54B}">
      <dgm:prSet/>
      <dgm:spPr/>
      <dgm:t>
        <a:bodyPr/>
        <a:lstStyle/>
        <a:p>
          <a:endParaRPr lang="en-US"/>
        </a:p>
      </dgm:t>
    </dgm:pt>
    <dgm:pt modelId="{C26F9E3E-1A47-4D20-AE53-8094477187A9}" type="sibTrans" cxnId="{987EC1E2-C86B-4836-BF7F-30BC2D1FA54B}">
      <dgm:prSet/>
      <dgm:spPr/>
      <dgm:t>
        <a:bodyPr/>
        <a:lstStyle/>
        <a:p>
          <a:endParaRPr lang="en-US"/>
        </a:p>
      </dgm:t>
    </dgm:pt>
    <dgm:pt modelId="{FC7A0179-2F50-46BC-8637-7551F9EDD4FA}">
      <dgm:prSet/>
      <dgm:spPr/>
      <dgm:t>
        <a:bodyPr/>
        <a:lstStyle/>
        <a:p>
          <a:r>
            <a:rPr lang="en-US" b="0" i="0"/>
            <a:t>Customizable dashboards to view collected information.</a:t>
          </a:r>
        </a:p>
      </dgm:t>
    </dgm:pt>
    <dgm:pt modelId="{6BA8A8EF-7ED9-4407-B4FB-99E725A91536}" type="parTrans" cxnId="{8C06BE21-105B-484F-A325-102B9D71B68F}">
      <dgm:prSet/>
      <dgm:spPr/>
      <dgm:t>
        <a:bodyPr/>
        <a:lstStyle/>
        <a:p>
          <a:endParaRPr lang="en-US"/>
        </a:p>
      </dgm:t>
    </dgm:pt>
    <dgm:pt modelId="{A7356712-5B6B-48BD-B5EE-CBE640D28160}" type="sibTrans" cxnId="{8C06BE21-105B-484F-A325-102B9D71B68F}">
      <dgm:prSet/>
      <dgm:spPr/>
      <dgm:t>
        <a:bodyPr/>
        <a:lstStyle/>
        <a:p>
          <a:endParaRPr lang="en-US"/>
        </a:p>
      </dgm:t>
    </dgm:pt>
    <dgm:pt modelId="{B22EB973-E29D-452F-9415-EE734107CFF0}">
      <dgm:prSet/>
      <dgm:spPr/>
      <dgm:t>
        <a:bodyPr/>
        <a:lstStyle/>
        <a:p>
          <a:r>
            <a:rPr lang="en-US" b="0" i="0"/>
            <a:t>Specify alert thresholds.</a:t>
          </a:r>
        </a:p>
      </dgm:t>
    </dgm:pt>
    <dgm:pt modelId="{61A22044-5FAF-4259-84A5-0535A96B45F2}" type="parTrans" cxnId="{FB7370A9-48FA-4D40-A9FC-ECF5AFF29B05}">
      <dgm:prSet/>
      <dgm:spPr/>
      <dgm:t>
        <a:bodyPr/>
        <a:lstStyle/>
        <a:p>
          <a:endParaRPr lang="en-US"/>
        </a:p>
      </dgm:t>
    </dgm:pt>
    <dgm:pt modelId="{DF105DB0-5B26-40D5-A357-5E3D749278D0}" type="sibTrans" cxnId="{FB7370A9-48FA-4D40-A9FC-ECF5AFF29B05}">
      <dgm:prSet/>
      <dgm:spPr/>
      <dgm:t>
        <a:bodyPr/>
        <a:lstStyle/>
        <a:p>
          <a:endParaRPr lang="en-US"/>
        </a:p>
      </dgm:t>
    </dgm:pt>
    <dgm:pt modelId="{64472A02-327A-4A21-A034-497E6D70B39D}">
      <dgm:prSet/>
      <dgm:spPr/>
      <dgm:t>
        <a:bodyPr/>
        <a:lstStyle/>
        <a:p>
          <a:r>
            <a:rPr lang="en-US" b="0" i="0"/>
            <a:t>Provide advanced warnings of adverse weather events.</a:t>
          </a:r>
        </a:p>
      </dgm:t>
    </dgm:pt>
    <dgm:pt modelId="{1DFF02AA-CA00-44F2-A7E3-5F014895D485}" type="parTrans" cxnId="{4F9C9FF8-D461-4EFE-BFE1-402C38C2FF0C}">
      <dgm:prSet/>
      <dgm:spPr/>
      <dgm:t>
        <a:bodyPr/>
        <a:lstStyle/>
        <a:p>
          <a:endParaRPr lang="en-US"/>
        </a:p>
      </dgm:t>
    </dgm:pt>
    <dgm:pt modelId="{608DB506-F80F-4084-87C8-9998DAE32033}" type="sibTrans" cxnId="{4F9C9FF8-D461-4EFE-BFE1-402C38C2FF0C}">
      <dgm:prSet/>
      <dgm:spPr/>
      <dgm:t>
        <a:bodyPr/>
        <a:lstStyle/>
        <a:p>
          <a:endParaRPr lang="en-US"/>
        </a:p>
      </dgm:t>
    </dgm:pt>
    <dgm:pt modelId="{647F80A5-CDBA-432B-8C29-78F07D9F9935}">
      <dgm:prSet/>
      <dgm:spPr/>
      <dgm:t>
        <a:bodyPr/>
        <a:lstStyle/>
        <a:p>
          <a:pPr>
            <a:defRPr b="1"/>
          </a:pPr>
          <a:r>
            <a:rPr lang="en-US" b="1" i="0"/>
            <a:t>Data Storage</a:t>
          </a:r>
          <a:endParaRPr lang="en-US" b="0" i="0"/>
        </a:p>
      </dgm:t>
    </dgm:pt>
    <dgm:pt modelId="{FF849EF7-67F0-4EBC-B997-C100D54110EB}" type="parTrans" cxnId="{4984986A-1957-4BD4-9BA5-2FF0266C5063}">
      <dgm:prSet/>
      <dgm:spPr/>
      <dgm:t>
        <a:bodyPr/>
        <a:lstStyle/>
        <a:p>
          <a:endParaRPr lang="en-US"/>
        </a:p>
      </dgm:t>
    </dgm:pt>
    <dgm:pt modelId="{9D63DC85-D00A-4890-96CD-B0BABFA9C3FD}" type="sibTrans" cxnId="{4984986A-1957-4BD4-9BA5-2FF0266C5063}">
      <dgm:prSet/>
      <dgm:spPr/>
      <dgm:t>
        <a:bodyPr/>
        <a:lstStyle/>
        <a:p>
          <a:endParaRPr lang="en-US"/>
        </a:p>
      </dgm:t>
    </dgm:pt>
    <dgm:pt modelId="{2A4B1185-DD1B-4D1B-BAE9-F12C55113280}">
      <dgm:prSet/>
      <dgm:spPr/>
      <dgm:t>
        <a:bodyPr/>
        <a:lstStyle/>
        <a:p>
          <a:r>
            <a:rPr lang="en-US" b="0" i="0"/>
            <a:t>Store processed data and analysis results securely for future reference.</a:t>
          </a:r>
        </a:p>
      </dgm:t>
    </dgm:pt>
    <dgm:pt modelId="{743AC328-B250-47AB-895C-C0270E14A01E}" type="parTrans" cxnId="{74FA7734-8C13-400A-9BCE-4E4AA63872EF}">
      <dgm:prSet/>
      <dgm:spPr/>
      <dgm:t>
        <a:bodyPr/>
        <a:lstStyle/>
        <a:p>
          <a:endParaRPr lang="en-US"/>
        </a:p>
      </dgm:t>
    </dgm:pt>
    <dgm:pt modelId="{54807DA1-166E-421F-82C4-F250F68D8B1A}" type="sibTrans" cxnId="{74FA7734-8C13-400A-9BCE-4E4AA63872EF}">
      <dgm:prSet/>
      <dgm:spPr/>
      <dgm:t>
        <a:bodyPr/>
        <a:lstStyle/>
        <a:p>
          <a:endParaRPr lang="en-US"/>
        </a:p>
      </dgm:t>
    </dgm:pt>
    <dgm:pt modelId="{D9B296B5-2852-4F0E-9179-01E59110E4E8}">
      <dgm:prSet/>
      <dgm:spPr/>
      <dgm:t>
        <a:bodyPr/>
        <a:lstStyle/>
        <a:p>
          <a:pPr>
            <a:defRPr b="1"/>
          </a:pPr>
          <a:r>
            <a:rPr lang="en-US" b="0" i="0" dirty="0"/>
            <a:t>System Accessibility</a:t>
          </a:r>
        </a:p>
      </dgm:t>
    </dgm:pt>
    <dgm:pt modelId="{5E80408D-F7E6-4017-8756-3AD19BB7DB95}" type="parTrans" cxnId="{6D4C72D0-BEB2-47DD-94A7-69CAF8970E11}">
      <dgm:prSet/>
      <dgm:spPr/>
      <dgm:t>
        <a:bodyPr/>
        <a:lstStyle/>
        <a:p>
          <a:endParaRPr lang="en-US"/>
        </a:p>
      </dgm:t>
    </dgm:pt>
    <dgm:pt modelId="{EE4BEDFE-A77E-49C6-AF26-498EA7F433C0}" type="sibTrans" cxnId="{6D4C72D0-BEB2-47DD-94A7-69CAF8970E11}">
      <dgm:prSet/>
      <dgm:spPr/>
      <dgm:t>
        <a:bodyPr/>
        <a:lstStyle/>
        <a:p>
          <a:endParaRPr lang="en-US"/>
        </a:p>
      </dgm:t>
    </dgm:pt>
    <dgm:pt modelId="{D3CDCD9E-8D0E-42D1-9A47-8267A189CC3B}">
      <dgm:prSet/>
      <dgm:spPr/>
      <dgm:t>
        <a:bodyPr/>
        <a:lstStyle/>
        <a:p>
          <a:r>
            <a:rPr lang="en-US" b="0" i="0"/>
            <a:t>Farmers can access FishWatch from various devices, including rugged industrial ones used during harvest.</a:t>
          </a:r>
        </a:p>
      </dgm:t>
    </dgm:pt>
    <dgm:pt modelId="{5984C8DA-2E04-4E67-B310-0A4BE9C239FA}" type="parTrans" cxnId="{4B6D64B8-9D1C-4C72-8017-63C96A870C13}">
      <dgm:prSet/>
      <dgm:spPr/>
      <dgm:t>
        <a:bodyPr/>
        <a:lstStyle/>
        <a:p>
          <a:endParaRPr lang="en-US"/>
        </a:p>
      </dgm:t>
    </dgm:pt>
    <dgm:pt modelId="{F3874AC8-E5AF-4D25-89FF-0DCC526C867F}" type="sibTrans" cxnId="{4B6D64B8-9D1C-4C72-8017-63C96A870C13}">
      <dgm:prSet/>
      <dgm:spPr/>
      <dgm:t>
        <a:bodyPr/>
        <a:lstStyle/>
        <a:p>
          <a:endParaRPr lang="en-US"/>
        </a:p>
      </dgm:t>
    </dgm:pt>
    <dgm:pt modelId="{23917205-48E0-470A-A3D0-B5AAC38F8554}">
      <dgm:prSet/>
      <dgm:spPr/>
      <dgm:t>
        <a:bodyPr/>
        <a:lstStyle/>
        <a:p>
          <a:pPr>
            <a:defRPr b="1"/>
          </a:pPr>
          <a:r>
            <a:rPr lang="en-US" b="1" i="0"/>
            <a:t>Device Communication</a:t>
          </a:r>
          <a:endParaRPr lang="en-US" b="0" i="0"/>
        </a:p>
      </dgm:t>
    </dgm:pt>
    <dgm:pt modelId="{99EEB341-BD2E-47BB-A487-CD691F51416D}" type="parTrans" cxnId="{2E42C1B7-3126-4521-875F-7A103CC97635}">
      <dgm:prSet/>
      <dgm:spPr/>
      <dgm:t>
        <a:bodyPr/>
        <a:lstStyle/>
        <a:p>
          <a:endParaRPr lang="en-US"/>
        </a:p>
      </dgm:t>
    </dgm:pt>
    <dgm:pt modelId="{F6EB8CB5-8649-4618-A4DF-FDBAE71DEC39}" type="sibTrans" cxnId="{2E42C1B7-3126-4521-875F-7A103CC97635}">
      <dgm:prSet/>
      <dgm:spPr/>
      <dgm:t>
        <a:bodyPr/>
        <a:lstStyle/>
        <a:p>
          <a:endParaRPr lang="en-US"/>
        </a:p>
      </dgm:t>
    </dgm:pt>
    <dgm:pt modelId="{3BE8FC7E-24B9-41E2-B2DE-5B072F8366E0}">
      <dgm:prSet/>
      <dgm:spPr/>
      <dgm:t>
        <a:bodyPr/>
        <a:lstStyle/>
        <a:p>
          <a:r>
            <a:rPr lang="en-US" b="0" i="0"/>
            <a:t>Define how hardware devices will transmit information to the system.</a:t>
          </a:r>
        </a:p>
      </dgm:t>
    </dgm:pt>
    <dgm:pt modelId="{179CF227-B4AA-436B-90BD-637E6709FC91}" type="parTrans" cxnId="{152FB458-B57C-4D8C-8D8C-8403DE0FB182}">
      <dgm:prSet/>
      <dgm:spPr/>
      <dgm:t>
        <a:bodyPr/>
        <a:lstStyle/>
        <a:p>
          <a:endParaRPr lang="en-US"/>
        </a:p>
      </dgm:t>
    </dgm:pt>
    <dgm:pt modelId="{706EC895-B8DA-4B14-AFB7-80A5E9E4D624}" type="sibTrans" cxnId="{152FB458-B57C-4D8C-8D8C-8403DE0FB182}">
      <dgm:prSet/>
      <dgm:spPr/>
      <dgm:t>
        <a:bodyPr/>
        <a:lstStyle/>
        <a:p>
          <a:endParaRPr lang="en-US"/>
        </a:p>
      </dgm:t>
    </dgm:pt>
    <dgm:pt modelId="{E63083D2-CA21-40DB-997D-0FD6EF94367E}">
      <dgm:prSet/>
      <dgm:spPr/>
      <dgm:t>
        <a:bodyPr/>
        <a:lstStyle/>
        <a:p>
          <a:r>
            <a:rPr lang="en-US" b="0" i="0"/>
            <a:t>Consider poor cellular signal in remote fish farm locations.</a:t>
          </a:r>
        </a:p>
      </dgm:t>
    </dgm:pt>
    <dgm:pt modelId="{BD5ED5F7-65E8-4CCF-AA6A-2C90C2811C18}" type="parTrans" cxnId="{E616C0F2-98B2-4C76-B84B-53FE7753D1BD}">
      <dgm:prSet/>
      <dgm:spPr/>
      <dgm:t>
        <a:bodyPr/>
        <a:lstStyle/>
        <a:p>
          <a:endParaRPr lang="en-US"/>
        </a:p>
      </dgm:t>
    </dgm:pt>
    <dgm:pt modelId="{3BD65491-C1A8-47F5-9B84-309C80BE1362}" type="sibTrans" cxnId="{E616C0F2-98B2-4C76-B84B-53FE7753D1BD}">
      <dgm:prSet/>
      <dgm:spPr/>
      <dgm:t>
        <a:bodyPr/>
        <a:lstStyle/>
        <a:p>
          <a:endParaRPr lang="en-US"/>
        </a:p>
      </dgm:t>
    </dgm:pt>
    <dgm:pt modelId="{1D119DAE-3695-4E79-A782-DB6FB933235D}">
      <dgm:prSet/>
      <dgm:spPr/>
      <dgm:t>
        <a:bodyPr/>
        <a:lstStyle/>
        <a:p>
          <a:pPr>
            <a:defRPr b="1"/>
          </a:pPr>
          <a:r>
            <a:rPr lang="en-US" b="1" i="0"/>
            <a:t>Future Considerations</a:t>
          </a:r>
          <a:endParaRPr lang="en-US" b="0" i="0"/>
        </a:p>
      </dgm:t>
    </dgm:pt>
    <dgm:pt modelId="{F9103BAD-C9E8-4C9C-AE87-F0390A542A7E}" type="parTrans" cxnId="{E3BF9E64-FD05-4EB0-AD00-FD4E212AF94D}">
      <dgm:prSet/>
      <dgm:spPr/>
      <dgm:t>
        <a:bodyPr/>
        <a:lstStyle/>
        <a:p>
          <a:endParaRPr lang="en-US"/>
        </a:p>
      </dgm:t>
    </dgm:pt>
    <dgm:pt modelId="{8F19FE27-E404-44A5-8F8C-040A95F2A56A}" type="sibTrans" cxnId="{E3BF9E64-FD05-4EB0-AD00-FD4E212AF94D}">
      <dgm:prSet/>
      <dgm:spPr/>
      <dgm:t>
        <a:bodyPr/>
        <a:lstStyle/>
        <a:p>
          <a:endParaRPr lang="en-US"/>
        </a:p>
      </dgm:t>
    </dgm:pt>
    <dgm:pt modelId="{706DF561-C43A-4E45-8FC7-053275729336}">
      <dgm:prSet/>
      <dgm:spPr/>
      <dgm:t>
        <a:bodyPr/>
        <a:lstStyle/>
        <a:p>
          <a:r>
            <a:rPr lang="en-US" b="0" i="0"/>
            <a:t>Automatic detection of fish ready to harvest and use of pump to direct cultivated fish to shipment tank</a:t>
          </a:r>
        </a:p>
      </dgm:t>
    </dgm:pt>
    <dgm:pt modelId="{07B50D20-48C7-49F8-A483-F93ACD611122}" type="parTrans" cxnId="{F8C1041B-7F51-48FA-AAB3-5A758DCEC301}">
      <dgm:prSet/>
      <dgm:spPr/>
      <dgm:t>
        <a:bodyPr/>
        <a:lstStyle/>
        <a:p>
          <a:endParaRPr lang="en-US"/>
        </a:p>
      </dgm:t>
    </dgm:pt>
    <dgm:pt modelId="{F0C6730A-6FC4-49C2-8B00-D28916D39060}" type="sibTrans" cxnId="{F8C1041B-7F51-48FA-AAB3-5A758DCEC301}">
      <dgm:prSet/>
      <dgm:spPr/>
      <dgm:t>
        <a:bodyPr/>
        <a:lstStyle/>
        <a:p>
          <a:endParaRPr lang="en-US"/>
        </a:p>
      </dgm:t>
    </dgm:pt>
    <dgm:pt modelId="{64FE0772-2059-462A-9817-BE1996EF6E44}">
      <dgm:prSet/>
      <dgm:spPr/>
      <dgm:t>
        <a:bodyPr/>
        <a:lstStyle/>
        <a:p>
          <a:r>
            <a:rPr lang="en-US" b="0" i="0"/>
            <a:t>Extend similar capabilities to cattle monitoring.</a:t>
          </a:r>
        </a:p>
      </dgm:t>
    </dgm:pt>
    <dgm:pt modelId="{6950B0E6-05A5-4FDA-94A1-A87FE253B6D4}" type="parTrans" cxnId="{B4EB1A2D-DB73-4066-A1C2-E296F1665DD6}">
      <dgm:prSet/>
      <dgm:spPr/>
      <dgm:t>
        <a:bodyPr/>
        <a:lstStyle/>
        <a:p>
          <a:endParaRPr lang="en-US"/>
        </a:p>
      </dgm:t>
    </dgm:pt>
    <dgm:pt modelId="{641033BD-5F1B-48DC-B9EF-4A3859E2DD27}" type="sibTrans" cxnId="{B4EB1A2D-DB73-4066-A1C2-E296F1665DD6}">
      <dgm:prSet/>
      <dgm:spPr/>
      <dgm:t>
        <a:bodyPr/>
        <a:lstStyle/>
        <a:p>
          <a:endParaRPr lang="en-US"/>
        </a:p>
      </dgm:t>
    </dgm:pt>
    <dgm:pt modelId="{86D0664C-3B14-4D3D-8170-3B78A745DF08}">
      <dgm:prSet/>
      <dgm:spPr/>
      <dgm:t>
        <a:bodyPr/>
        <a:lstStyle/>
        <a:p>
          <a:r>
            <a:rPr lang="en-US" b="0" i="0"/>
            <a:t>Allow aquariums to use the system for fish health management.</a:t>
          </a:r>
        </a:p>
      </dgm:t>
    </dgm:pt>
    <dgm:pt modelId="{0B7588FC-C2ED-4268-94A2-5223C0B03E62}" type="parTrans" cxnId="{7FFF81BD-00F1-4026-A61F-D3B017E0E952}">
      <dgm:prSet/>
      <dgm:spPr/>
      <dgm:t>
        <a:bodyPr/>
        <a:lstStyle/>
        <a:p>
          <a:endParaRPr lang="en-US"/>
        </a:p>
      </dgm:t>
    </dgm:pt>
    <dgm:pt modelId="{9A59CC9D-C25D-44BE-B687-2B4FE8B48F20}" type="sibTrans" cxnId="{7FFF81BD-00F1-4026-A61F-D3B017E0E952}">
      <dgm:prSet/>
      <dgm:spPr/>
      <dgm:t>
        <a:bodyPr/>
        <a:lstStyle/>
        <a:p>
          <a:endParaRPr lang="en-US"/>
        </a:p>
      </dgm:t>
    </dgm:pt>
    <dgm:pt modelId="{6AC80911-A1D0-40E0-88E3-A96FE480543F}" type="pres">
      <dgm:prSet presAssocID="{89A0D717-3076-4583-AA9A-882B9579102C}" presName="linear" presStyleCnt="0">
        <dgm:presLayoutVars>
          <dgm:dir/>
          <dgm:animLvl val="lvl"/>
          <dgm:resizeHandles val="exact"/>
        </dgm:presLayoutVars>
      </dgm:prSet>
      <dgm:spPr/>
    </dgm:pt>
    <dgm:pt modelId="{DA3C0795-5698-4AC1-AB87-E3198600E375}" type="pres">
      <dgm:prSet presAssocID="{E89783C2-4EA4-40F2-A481-CB806795C808}" presName="parentLin" presStyleCnt="0"/>
      <dgm:spPr/>
    </dgm:pt>
    <dgm:pt modelId="{BC8E60C2-6D50-435D-A8AC-C234C7D54210}" type="pres">
      <dgm:prSet presAssocID="{E89783C2-4EA4-40F2-A481-CB806795C808}" presName="parentLeftMargin" presStyleLbl="node1" presStyleIdx="0" presStyleCnt="8"/>
      <dgm:spPr/>
    </dgm:pt>
    <dgm:pt modelId="{1C2FD8F7-F914-4AFC-9C15-6B448FB54AF4}" type="pres">
      <dgm:prSet presAssocID="{E89783C2-4EA4-40F2-A481-CB806795C808}" presName="parentText" presStyleLbl="node1" presStyleIdx="0" presStyleCnt="8">
        <dgm:presLayoutVars>
          <dgm:chMax val="0"/>
          <dgm:bulletEnabled val="1"/>
        </dgm:presLayoutVars>
      </dgm:prSet>
      <dgm:spPr/>
    </dgm:pt>
    <dgm:pt modelId="{EC1F4621-1BE0-44FA-8933-68383D86E178}" type="pres">
      <dgm:prSet presAssocID="{E89783C2-4EA4-40F2-A481-CB806795C808}" presName="negativeSpace" presStyleCnt="0"/>
      <dgm:spPr/>
    </dgm:pt>
    <dgm:pt modelId="{A9AA0293-B0CB-411B-97E9-C59E0A7C0790}" type="pres">
      <dgm:prSet presAssocID="{E89783C2-4EA4-40F2-A481-CB806795C808}" presName="childText" presStyleLbl="conFgAcc1" presStyleIdx="0" presStyleCnt="8">
        <dgm:presLayoutVars>
          <dgm:bulletEnabled val="1"/>
        </dgm:presLayoutVars>
      </dgm:prSet>
      <dgm:spPr/>
    </dgm:pt>
    <dgm:pt modelId="{2E584358-C0B0-4399-818C-9E51D17F68E3}" type="pres">
      <dgm:prSet presAssocID="{84E5027A-4987-4C14-AB0C-251AC7811F20}" presName="spaceBetweenRectangles" presStyleCnt="0"/>
      <dgm:spPr/>
    </dgm:pt>
    <dgm:pt modelId="{0F68C4F9-E4FB-44C6-BA61-6F4136B81326}" type="pres">
      <dgm:prSet presAssocID="{5D99B921-0DA7-4F4C-B83A-7BC66630282C}" presName="parentLin" presStyleCnt="0"/>
      <dgm:spPr/>
    </dgm:pt>
    <dgm:pt modelId="{7B3A96DF-5A47-43A2-8448-44EE08E3C10F}" type="pres">
      <dgm:prSet presAssocID="{5D99B921-0DA7-4F4C-B83A-7BC66630282C}" presName="parentLeftMargin" presStyleLbl="node1" presStyleIdx="0" presStyleCnt="8"/>
      <dgm:spPr/>
    </dgm:pt>
    <dgm:pt modelId="{4D4C7FC5-D980-49A8-92AF-5615D5F2A808}" type="pres">
      <dgm:prSet presAssocID="{5D99B921-0DA7-4F4C-B83A-7BC66630282C}" presName="parentText" presStyleLbl="node1" presStyleIdx="1" presStyleCnt="8">
        <dgm:presLayoutVars>
          <dgm:chMax val="0"/>
          <dgm:bulletEnabled val="1"/>
        </dgm:presLayoutVars>
      </dgm:prSet>
      <dgm:spPr/>
    </dgm:pt>
    <dgm:pt modelId="{5FFC7C61-6F4F-4C48-9041-A858B4855423}" type="pres">
      <dgm:prSet presAssocID="{5D99B921-0DA7-4F4C-B83A-7BC66630282C}" presName="negativeSpace" presStyleCnt="0"/>
      <dgm:spPr/>
    </dgm:pt>
    <dgm:pt modelId="{4DB12D83-2FA1-477A-8907-49BA73E6F748}" type="pres">
      <dgm:prSet presAssocID="{5D99B921-0DA7-4F4C-B83A-7BC66630282C}" presName="childText" presStyleLbl="conFgAcc1" presStyleIdx="1" presStyleCnt="8">
        <dgm:presLayoutVars>
          <dgm:bulletEnabled val="1"/>
        </dgm:presLayoutVars>
      </dgm:prSet>
      <dgm:spPr/>
    </dgm:pt>
    <dgm:pt modelId="{9663C901-C510-44BF-B1D3-4E5FB4D57F16}" type="pres">
      <dgm:prSet presAssocID="{E8D1CDC6-00CA-4F3F-801C-EFE0E867EB49}" presName="spaceBetweenRectangles" presStyleCnt="0"/>
      <dgm:spPr/>
    </dgm:pt>
    <dgm:pt modelId="{EC510A0B-C728-480A-8DFE-6DBE5B437FB6}" type="pres">
      <dgm:prSet presAssocID="{6DAB7919-2198-41FA-B1F0-DDFDA5A83D5A}" presName="parentLin" presStyleCnt="0"/>
      <dgm:spPr/>
    </dgm:pt>
    <dgm:pt modelId="{C647E2C6-71D8-4359-9AF9-A8445565720A}" type="pres">
      <dgm:prSet presAssocID="{6DAB7919-2198-41FA-B1F0-DDFDA5A83D5A}" presName="parentLeftMargin" presStyleLbl="node1" presStyleIdx="1" presStyleCnt="8"/>
      <dgm:spPr/>
    </dgm:pt>
    <dgm:pt modelId="{6A37A10A-6C32-41F5-B627-303480639E7E}" type="pres">
      <dgm:prSet presAssocID="{6DAB7919-2198-41FA-B1F0-DDFDA5A83D5A}" presName="parentText" presStyleLbl="node1" presStyleIdx="2" presStyleCnt="8">
        <dgm:presLayoutVars>
          <dgm:chMax val="0"/>
          <dgm:bulletEnabled val="1"/>
        </dgm:presLayoutVars>
      </dgm:prSet>
      <dgm:spPr/>
    </dgm:pt>
    <dgm:pt modelId="{98A7F752-A465-4FB2-9561-29D9F6C95E85}" type="pres">
      <dgm:prSet presAssocID="{6DAB7919-2198-41FA-B1F0-DDFDA5A83D5A}" presName="negativeSpace" presStyleCnt="0"/>
      <dgm:spPr/>
    </dgm:pt>
    <dgm:pt modelId="{41431A0A-9713-48E2-8E3D-AAB5ADE84368}" type="pres">
      <dgm:prSet presAssocID="{6DAB7919-2198-41FA-B1F0-DDFDA5A83D5A}" presName="childText" presStyleLbl="conFgAcc1" presStyleIdx="2" presStyleCnt="8">
        <dgm:presLayoutVars>
          <dgm:bulletEnabled val="1"/>
        </dgm:presLayoutVars>
      </dgm:prSet>
      <dgm:spPr/>
    </dgm:pt>
    <dgm:pt modelId="{B7CC1955-6A70-48EE-9FC6-D4F967E1D133}" type="pres">
      <dgm:prSet presAssocID="{CF39FF8C-1C1D-491C-B4C5-9912BB83FB1E}" presName="spaceBetweenRectangles" presStyleCnt="0"/>
      <dgm:spPr/>
    </dgm:pt>
    <dgm:pt modelId="{66C6D9F8-5354-4789-97DA-F5DF72515DA5}" type="pres">
      <dgm:prSet presAssocID="{41FE7FA4-83F8-4D55-9586-DBA092FF677F}" presName="parentLin" presStyleCnt="0"/>
      <dgm:spPr/>
    </dgm:pt>
    <dgm:pt modelId="{F5F8AB03-F4E0-48DA-8B9D-821B5E9F3B4F}" type="pres">
      <dgm:prSet presAssocID="{41FE7FA4-83F8-4D55-9586-DBA092FF677F}" presName="parentLeftMargin" presStyleLbl="node1" presStyleIdx="2" presStyleCnt="8"/>
      <dgm:spPr/>
    </dgm:pt>
    <dgm:pt modelId="{151271DF-93FC-471B-B430-A6739E66F25B}" type="pres">
      <dgm:prSet presAssocID="{41FE7FA4-83F8-4D55-9586-DBA092FF677F}" presName="parentText" presStyleLbl="node1" presStyleIdx="3" presStyleCnt="8">
        <dgm:presLayoutVars>
          <dgm:chMax val="0"/>
          <dgm:bulletEnabled val="1"/>
        </dgm:presLayoutVars>
      </dgm:prSet>
      <dgm:spPr/>
    </dgm:pt>
    <dgm:pt modelId="{EACC64F1-61BC-42B1-96FF-2CB6EBB89255}" type="pres">
      <dgm:prSet presAssocID="{41FE7FA4-83F8-4D55-9586-DBA092FF677F}" presName="negativeSpace" presStyleCnt="0"/>
      <dgm:spPr/>
    </dgm:pt>
    <dgm:pt modelId="{01079E94-C80F-491E-B31E-36458E684ECB}" type="pres">
      <dgm:prSet presAssocID="{41FE7FA4-83F8-4D55-9586-DBA092FF677F}" presName="childText" presStyleLbl="conFgAcc1" presStyleIdx="3" presStyleCnt="8">
        <dgm:presLayoutVars>
          <dgm:bulletEnabled val="1"/>
        </dgm:presLayoutVars>
      </dgm:prSet>
      <dgm:spPr/>
    </dgm:pt>
    <dgm:pt modelId="{B952DF9E-9183-41EE-AEC0-4B1AEC5FA903}" type="pres">
      <dgm:prSet presAssocID="{89F72EAC-6DFE-4DC4-BAE4-91455A38A09D}" presName="spaceBetweenRectangles" presStyleCnt="0"/>
      <dgm:spPr/>
    </dgm:pt>
    <dgm:pt modelId="{52F6A016-DC77-465C-83B8-6F861C91E4FE}" type="pres">
      <dgm:prSet presAssocID="{647F80A5-CDBA-432B-8C29-78F07D9F9935}" presName="parentLin" presStyleCnt="0"/>
      <dgm:spPr/>
    </dgm:pt>
    <dgm:pt modelId="{346FF6A9-57EC-4600-A142-D8812A412AA9}" type="pres">
      <dgm:prSet presAssocID="{647F80A5-CDBA-432B-8C29-78F07D9F9935}" presName="parentLeftMargin" presStyleLbl="node1" presStyleIdx="3" presStyleCnt="8"/>
      <dgm:spPr/>
    </dgm:pt>
    <dgm:pt modelId="{68955C78-643E-4DE9-B450-C7BF3BC39223}" type="pres">
      <dgm:prSet presAssocID="{647F80A5-CDBA-432B-8C29-78F07D9F9935}" presName="parentText" presStyleLbl="node1" presStyleIdx="4" presStyleCnt="8">
        <dgm:presLayoutVars>
          <dgm:chMax val="0"/>
          <dgm:bulletEnabled val="1"/>
        </dgm:presLayoutVars>
      </dgm:prSet>
      <dgm:spPr/>
    </dgm:pt>
    <dgm:pt modelId="{4E6D2134-4C77-408C-A7AA-E3FB7E21FBEC}" type="pres">
      <dgm:prSet presAssocID="{647F80A5-CDBA-432B-8C29-78F07D9F9935}" presName="negativeSpace" presStyleCnt="0"/>
      <dgm:spPr/>
    </dgm:pt>
    <dgm:pt modelId="{7A581EE2-0F8A-41D6-A61A-242CE3BEC9DB}" type="pres">
      <dgm:prSet presAssocID="{647F80A5-CDBA-432B-8C29-78F07D9F9935}" presName="childText" presStyleLbl="conFgAcc1" presStyleIdx="4" presStyleCnt="8">
        <dgm:presLayoutVars>
          <dgm:bulletEnabled val="1"/>
        </dgm:presLayoutVars>
      </dgm:prSet>
      <dgm:spPr/>
    </dgm:pt>
    <dgm:pt modelId="{68BFDCFF-57F5-40AB-AAEC-2A81D94ECCEE}" type="pres">
      <dgm:prSet presAssocID="{9D63DC85-D00A-4890-96CD-B0BABFA9C3FD}" presName="spaceBetweenRectangles" presStyleCnt="0"/>
      <dgm:spPr/>
    </dgm:pt>
    <dgm:pt modelId="{E6D87CC8-F68A-4AFE-96C0-E05435F6D251}" type="pres">
      <dgm:prSet presAssocID="{D9B296B5-2852-4F0E-9179-01E59110E4E8}" presName="parentLin" presStyleCnt="0"/>
      <dgm:spPr/>
    </dgm:pt>
    <dgm:pt modelId="{84E71BB4-2696-4492-9287-FC46CB2C6CD3}" type="pres">
      <dgm:prSet presAssocID="{D9B296B5-2852-4F0E-9179-01E59110E4E8}" presName="parentLeftMargin" presStyleLbl="node1" presStyleIdx="4" presStyleCnt="8"/>
      <dgm:spPr/>
    </dgm:pt>
    <dgm:pt modelId="{A5E1F64C-991B-4AE1-BD9E-6857BE05728C}" type="pres">
      <dgm:prSet presAssocID="{D9B296B5-2852-4F0E-9179-01E59110E4E8}" presName="parentText" presStyleLbl="node1" presStyleIdx="5" presStyleCnt="8">
        <dgm:presLayoutVars>
          <dgm:chMax val="0"/>
          <dgm:bulletEnabled val="1"/>
        </dgm:presLayoutVars>
      </dgm:prSet>
      <dgm:spPr/>
    </dgm:pt>
    <dgm:pt modelId="{A03E62AD-6AC2-4AB9-90D0-624FBFC9BF6C}" type="pres">
      <dgm:prSet presAssocID="{D9B296B5-2852-4F0E-9179-01E59110E4E8}" presName="negativeSpace" presStyleCnt="0"/>
      <dgm:spPr/>
    </dgm:pt>
    <dgm:pt modelId="{E19A1F37-86FD-477C-B410-D7A1BCB76898}" type="pres">
      <dgm:prSet presAssocID="{D9B296B5-2852-4F0E-9179-01E59110E4E8}" presName="childText" presStyleLbl="conFgAcc1" presStyleIdx="5" presStyleCnt="8">
        <dgm:presLayoutVars>
          <dgm:bulletEnabled val="1"/>
        </dgm:presLayoutVars>
      </dgm:prSet>
      <dgm:spPr/>
    </dgm:pt>
    <dgm:pt modelId="{7806C159-2FBE-4666-A9DF-102629119F4C}" type="pres">
      <dgm:prSet presAssocID="{EE4BEDFE-A77E-49C6-AF26-498EA7F433C0}" presName="spaceBetweenRectangles" presStyleCnt="0"/>
      <dgm:spPr/>
    </dgm:pt>
    <dgm:pt modelId="{DC46380F-D6E7-4250-97E7-ED4363E1A667}" type="pres">
      <dgm:prSet presAssocID="{23917205-48E0-470A-A3D0-B5AAC38F8554}" presName="parentLin" presStyleCnt="0"/>
      <dgm:spPr/>
    </dgm:pt>
    <dgm:pt modelId="{C844FB7A-42E9-415B-82C1-7D37B2EFD20C}" type="pres">
      <dgm:prSet presAssocID="{23917205-48E0-470A-A3D0-B5AAC38F8554}" presName="parentLeftMargin" presStyleLbl="node1" presStyleIdx="5" presStyleCnt="8"/>
      <dgm:spPr/>
    </dgm:pt>
    <dgm:pt modelId="{6E17F9DA-3617-4F91-9BD3-D4472ADCA6A7}" type="pres">
      <dgm:prSet presAssocID="{23917205-48E0-470A-A3D0-B5AAC38F8554}" presName="parentText" presStyleLbl="node1" presStyleIdx="6" presStyleCnt="8">
        <dgm:presLayoutVars>
          <dgm:chMax val="0"/>
          <dgm:bulletEnabled val="1"/>
        </dgm:presLayoutVars>
      </dgm:prSet>
      <dgm:spPr/>
    </dgm:pt>
    <dgm:pt modelId="{0739F338-0EF4-4959-ACF5-5DFBCFC0721B}" type="pres">
      <dgm:prSet presAssocID="{23917205-48E0-470A-A3D0-B5AAC38F8554}" presName="negativeSpace" presStyleCnt="0"/>
      <dgm:spPr/>
    </dgm:pt>
    <dgm:pt modelId="{90541682-7540-4720-9F38-199592730C84}" type="pres">
      <dgm:prSet presAssocID="{23917205-48E0-470A-A3D0-B5AAC38F8554}" presName="childText" presStyleLbl="conFgAcc1" presStyleIdx="6" presStyleCnt="8">
        <dgm:presLayoutVars>
          <dgm:bulletEnabled val="1"/>
        </dgm:presLayoutVars>
      </dgm:prSet>
      <dgm:spPr/>
    </dgm:pt>
    <dgm:pt modelId="{B3BD6E5E-D730-4965-A43D-0A4A3DF649BC}" type="pres">
      <dgm:prSet presAssocID="{F6EB8CB5-8649-4618-A4DF-FDBAE71DEC39}" presName="spaceBetweenRectangles" presStyleCnt="0"/>
      <dgm:spPr/>
    </dgm:pt>
    <dgm:pt modelId="{4F29EC0F-C80D-49C0-8F66-E7094BA53B34}" type="pres">
      <dgm:prSet presAssocID="{1D119DAE-3695-4E79-A782-DB6FB933235D}" presName="parentLin" presStyleCnt="0"/>
      <dgm:spPr/>
    </dgm:pt>
    <dgm:pt modelId="{C86FA7CC-FA8E-4F0E-8167-F3AC73A58A5D}" type="pres">
      <dgm:prSet presAssocID="{1D119DAE-3695-4E79-A782-DB6FB933235D}" presName="parentLeftMargin" presStyleLbl="node1" presStyleIdx="6" presStyleCnt="8"/>
      <dgm:spPr/>
    </dgm:pt>
    <dgm:pt modelId="{6F74E67D-5F92-4096-A59F-DF2E9845064C}" type="pres">
      <dgm:prSet presAssocID="{1D119DAE-3695-4E79-A782-DB6FB933235D}" presName="parentText" presStyleLbl="node1" presStyleIdx="7" presStyleCnt="8">
        <dgm:presLayoutVars>
          <dgm:chMax val="0"/>
          <dgm:bulletEnabled val="1"/>
        </dgm:presLayoutVars>
      </dgm:prSet>
      <dgm:spPr/>
    </dgm:pt>
    <dgm:pt modelId="{DD9E45D5-DA3D-4000-89BA-9C344B973BCA}" type="pres">
      <dgm:prSet presAssocID="{1D119DAE-3695-4E79-A782-DB6FB933235D}" presName="negativeSpace" presStyleCnt="0"/>
      <dgm:spPr/>
    </dgm:pt>
    <dgm:pt modelId="{622209D3-C025-460C-BFEA-018A5ABB60EA}" type="pres">
      <dgm:prSet presAssocID="{1D119DAE-3695-4E79-A782-DB6FB933235D}" presName="childText" presStyleLbl="conFgAcc1" presStyleIdx="7" presStyleCnt="8">
        <dgm:presLayoutVars>
          <dgm:bulletEnabled val="1"/>
        </dgm:presLayoutVars>
      </dgm:prSet>
      <dgm:spPr/>
    </dgm:pt>
  </dgm:ptLst>
  <dgm:cxnLst>
    <dgm:cxn modelId="{7F4A9D06-C1CE-47DF-8346-9B9F11D963B9}" type="presOf" srcId="{899EC47D-5004-4E3D-B565-B6C5845318F2}" destId="{4DB12D83-2FA1-477A-8907-49BA73E6F748}" srcOrd="0" destOrd="2" presId="urn:microsoft.com/office/officeart/2005/8/layout/list1"/>
    <dgm:cxn modelId="{CF59A30E-259F-45FE-B580-458E43B0F016}" type="presOf" srcId="{E89783C2-4EA4-40F2-A481-CB806795C808}" destId="{1C2FD8F7-F914-4AFC-9C15-6B448FB54AF4}" srcOrd="1" destOrd="0" presId="urn:microsoft.com/office/officeart/2005/8/layout/list1"/>
    <dgm:cxn modelId="{F19B6019-F298-4502-BE8B-006D6D015F52}" type="presOf" srcId="{D3CDCD9E-8D0E-42D1-9A47-8267A189CC3B}" destId="{E19A1F37-86FD-477C-B410-D7A1BCB76898}" srcOrd="0" destOrd="0" presId="urn:microsoft.com/office/officeart/2005/8/layout/list1"/>
    <dgm:cxn modelId="{F8C1041B-7F51-48FA-AAB3-5A758DCEC301}" srcId="{1D119DAE-3695-4E79-A782-DB6FB933235D}" destId="{706DF561-C43A-4E45-8FC7-053275729336}" srcOrd="0" destOrd="0" parTransId="{07B50D20-48C7-49F8-A483-F93ACD611122}" sibTransId="{F0C6730A-6FC4-49C2-8B00-D28916D39060}"/>
    <dgm:cxn modelId="{BCCC171B-77E1-4BFF-86AF-DBDC2CC929D4}" srcId="{E89783C2-4EA4-40F2-A481-CB806795C808}" destId="{1CA805A5-54E3-431B-8886-03577F67003E}" srcOrd="4" destOrd="0" parTransId="{CCE7688C-3EBB-4884-A14D-69F41C67F87F}" sibTransId="{58C50CDA-9CDE-4874-B9C7-D2CF61463F67}"/>
    <dgm:cxn modelId="{8EA4D91B-F0B8-411B-9905-FBEAA69926B6}" type="presOf" srcId="{B22EB973-E29D-452F-9415-EE734107CFF0}" destId="{41431A0A-9713-48E2-8E3D-AAB5ADE84368}" srcOrd="0" destOrd="2" presId="urn:microsoft.com/office/officeart/2005/8/layout/list1"/>
    <dgm:cxn modelId="{47D2EC1E-6557-4F4D-9F98-47D80FBA3F69}" type="presOf" srcId="{647F80A5-CDBA-432B-8C29-78F07D9F9935}" destId="{346FF6A9-57EC-4600-A142-D8812A412AA9}" srcOrd="0" destOrd="0" presId="urn:microsoft.com/office/officeart/2005/8/layout/list1"/>
    <dgm:cxn modelId="{8C06BE21-105B-484F-A325-102B9D71B68F}" srcId="{4B814AE1-C693-4D56-8140-50BDFF7893A6}" destId="{FC7A0179-2F50-46BC-8637-7551F9EDD4FA}" srcOrd="0" destOrd="0" parTransId="{6BA8A8EF-7ED9-4407-B4FB-99E725A91536}" sibTransId="{A7356712-5B6B-48BD-B5EE-CBE640D28160}"/>
    <dgm:cxn modelId="{C2F0B223-986D-4F53-82A3-C1254FEBA6CA}" type="presOf" srcId="{41FE7FA4-83F8-4D55-9586-DBA092FF677F}" destId="{151271DF-93FC-471B-B430-A6739E66F25B}" srcOrd="1" destOrd="0" presId="urn:microsoft.com/office/officeart/2005/8/layout/list1"/>
    <dgm:cxn modelId="{1D8F2C2A-79D6-4CA7-BEE1-666519669E25}" srcId="{E89783C2-4EA4-40F2-A481-CB806795C808}" destId="{3CC65024-BEFB-467F-B4D1-8A5B164926FD}" srcOrd="3" destOrd="0" parTransId="{A105BD9C-B31F-4DC8-94DD-BBC98915D1F3}" sibTransId="{2767AC34-90C5-476F-B735-767BC6BD95E2}"/>
    <dgm:cxn modelId="{9A45FE2B-172A-44DA-9364-B4639EB48278}" type="presOf" srcId="{3BE8FC7E-24B9-41E2-B2DE-5B072F8366E0}" destId="{90541682-7540-4720-9F38-199592730C84}" srcOrd="0" destOrd="0" presId="urn:microsoft.com/office/officeart/2005/8/layout/list1"/>
    <dgm:cxn modelId="{B4EB1A2D-DB73-4066-A1C2-E296F1665DD6}" srcId="{1D119DAE-3695-4E79-A782-DB6FB933235D}" destId="{64FE0772-2059-462A-9817-BE1996EF6E44}" srcOrd="1" destOrd="0" parTransId="{6950B0E6-05A5-4FDA-94A1-A87FE253B6D4}" sibTransId="{641033BD-5F1B-48DC-B9EF-4A3859E2DD27}"/>
    <dgm:cxn modelId="{AEAB5D31-F214-4992-A074-9E50F79F4C60}" type="presOf" srcId="{5B83CC90-D789-4404-A641-D938DF9DF82D}" destId="{4DB12D83-2FA1-477A-8907-49BA73E6F748}" srcOrd="0" destOrd="5" presId="urn:microsoft.com/office/officeart/2005/8/layout/list1"/>
    <dgm:cxn modelId="{74FA7734-8C13-400A-9BCE-4E4AA63872EF}" srcId="{647F80A5-CDBA-432B-8C29-78F07D9F9935}" destId="{2A4B1185-DD1B-4D1B-BAE9-F12C55113280}" srcOrd="0" destOrd="0" parTransId="{743AC328-B250-47AB-895C-C0270E14A01E}" sibTransId="{54807DA1-166E-421F-82C4-F250F68D8B1A}"/>
    <dgm:cxn modelId="{89415735-2716-4105-AC7C-2F1941DD8647}" srcId="{89A0D717-3076-4583-AA9A-882B9579102C}" destId="{41FE7FA4-83F8-4D55-9586-DBA092FF677F}" srcOrd="3" destOrd="0" parTransId="{40293504-DBB9-490C-94F0-C19D07E3ABBA}" sibTransId="{89F72EAC-6DFE-4DC4-BAE4-91455A38A09D}"/>
    <dgm:cxn modelId="{8189483A-B6D0-4AF3-A687-9B0B07815C64}" type="presOf" srcId="{2A4B1185-DD1B-4D1B-BAE9-F12C55113280}" destId="{7A581EE2-0F8A-41D6-A61A-242CE3BEC9DB}" srcOrd="0" destOrd="0" presId="urn:microsoft.com/office/officeart/2005/8/layout/list1"/>
    <dgm:cxn modelId="{89D1C53B-C4BF-45A4-952F-D7DD14C7DD73}" srcId="{F10CEBFE-7F35-4E0E-ADE9-D34876915485}" destId="{B085301D-BA56-474D-A5A9-C9B83B02CC2C}" srcOrd="2" destOrd="0" parTransId="{D01D4ABB-FF83-449A-9FC2-26537CCFBE7C}" sibTransId="{E4E236B3-6044-4160-962F-B0477AF00D09}"/>
    <dgm:cxn modelId="{B955D13F-2847-4D04-806E-9C011CF480C5}" type="presOf" srcId="{3CC65024-BEFB-467F-B4D1-8A5B164926FD}" destId="{A9AA0293-B0CB-411B-97E9-C59E0A7C0790}" srcOrd="0" destOrd="3" presId="urn:microsoft.com/office/officeart/2005/8/layout/list1"/>
    <dgm:cxn modelId="{9B29DB5C-3C33-4158-A2A1-0CDF3AFE226F}" type="presOf" srcId="{1D119DAE-3695-4E79-A782-DB6FB933235D}" destId="{C86FA7CC-FA8E-4F0E-8167-F3AC73A58A5D}" srcOrd="0" destOrd="0" presId="urn:microsoft.com/office/officeart/2005/8/layout/list1"/>
    <dgm:cxn modelId="{6B35CF63-EB03-40F9-93BC-0B92CECAE499}" srcId="{5D99B921-0DA7-4F4C-B83A-7BC66630282C}" destId="{9F9D37B3-860A-4F36-9964-FC311633E282}" srcOrd="1" destOrd="0" parTransId="{61EF5674-F02F-4E2F-8EBE-62E600669F8A}" sibTransId="{1B8ADE1D-69DC-4D81-84E5-EE9BC5C8B3B2}"/>
    <dgm:cxn modelId="{E3BF9E64-FD05-4EB0-AD00-FD4E212AF94D}" srcId="{89A0D717-3076-4583-AA9A-882B9579102C}" destId="{1D119DAE-3695-4E79-A782-DB6FB933235D}" srcOrd="7" destOrd="0" parTransId="{F9103BAD-C9E8-4C9C-AE87-F0390A542A7E}" sibTransId="{8F19FE27-E404-44A5-8F8C-040A95F2A56A}"/>
    <dgm:cxn modelId="{54258466-BF0B-4564-9CC3-EE64FF65C421}" type="presOf" srcId="{E63083D2-CA21-40DB-997D-0FD6EF94367E}" destId="{90541682-7540-4720-9F38-199592730C84}" srcOrd="0" destOrd="1" presId="urn:microsoft.com/office/officeart/2005/8/layout/list1"/>
    <dgm:cxn modelId="{D3E4544A-3C6C-47DA-A628-37D88D276339}" type="presOf" srcId="{64472A02-327A-4A21-A034-497E6D70B39D}" destId="{01079E94-C80F-491E-B31E-36458E684ECB}" srcOrd="0" destOrd="1" presId="urn:microsoft.com/office/officeart/2005/8/layout/list1"/>
    <dgm:cxn modelId="{4984986A-1957-4BD4-9BA5-2FF0266C5063}" srcId="{89A0D717-3076-4583-AA9A-882B9579102C}" destId="{647F80A5-CDBA-432B-8C29-78F07D9F9935}" srcOrd="4" destOrd="0" parTransId="{FF849EF7-67F0-4EBC-B997-C100D54110EB}" sibTransId="{9D63DC85-D00A-4890-96CD-B0BABFA9C3FD}"/>
    <dgm:cxn modelId="{C2EDC76A-7D8C-4EB2-80DF-F679C69E5C4E}" type="presOf" srcId="{1D119DAE-3695-4E79-A782-DB6FB933235D}" destId="{6F74E67D-5F92-4096-A59F-DF2E9845064C}" srcOrd="1" destOrd="0" presId="urn:microsoft.com/office/officeart/2005/8/layout/list1"/>
    <dgm:cxn modelId="{F359626B-5056-4BB4-B587-456A82CD02C9}" type="presOf" srcId="{4B814AE1-C693-4D56-8140-50BDFF7893A6}" destId="{41431A0A-9713-48E2-8E3D-AAB5ADE84368}" srcOrd="0" destOrd="0" presId="urn:microsoft.com/office/officeart/2005/8/layout/list1"/>
    <dgm:cxn modelId="{3E87AD6F-ED1D-41D5-9E0A-C755E00268B1}" type="presOf" srcId="{3091C69D-75F7-47AB-BC43-DC5F3DC3BF7D}" destId="{4DB12D83-2FA1-477A-8907-49BA73E6F748}" srcOrd="0" destOrd="0" presId="urn:microsoft.com/office/officeart/2005/8/layout/list1"/>
    <dgm:cxn modelId="{EA88B754-8EEB-43E9-ADEF-ADF0758A2936}" type="presOf" srcId="{23917205-48E0-470A-A3D0-B5AAC38F8554}" destId="{C844FB7A-42E9-415B-82C1-7D37B2EFD20C}" srcOrd="0" destOrd="0" presId="urn:microsoft.com/office/officeart/2005/8/layout/list1"/>
    <dgm:cxn modelId="{752C0F55-DCCA-4B88-B381-3BA43205B4C1}" type="presOf" srcId="{41FE7FA4-83F8-4D55-9586-DBA092FF677F}" destId="{F5F8AB03-F4E0-48DA-8B9D-821B5E9F3B4F}" srcOrd="0" destOrd="0" presId="urn:microsoft.com/office/officeart/2005/8/layout/list1"/>
    <dgm:cxn modelId="{152FB458-B57C-4D8C-8D8C-8403DE0FB182}" srcId="{23917205-48E0-470A-A3D0-B5AAC38F8554}" destId="{3BE8FC7E-24B9-41E2-B2DE-5B072F8366E0}" srcOrd="0" destOrd="0" parTransId="{179CF227-B4AA-436B-90BD-637E6709FC91}" sibTransId="{706EC895-B8DA-4B14-AFB7-80A5E9E4D624}"/>
    <dgm:cxn modelId="{0101BB79-DF91-477E-99D6-9DC042723B90}" srcId="{89A0D717-3076-4583-AA9A-882B9579102C}" destId="{5D99B921-0DA7-4F4C-B83A-7BC66630282C}" srcOrd="1" destOrd="0" parTransId="{BA9EB7C6-FCA0-4FD7-9501-577BD7F37506}" sibTransId="{E8D1CDC6-00CA-4F3F-801C-EFE0E867EB49}"/>
    <dgm:cxn modelId="{31573380-EA69-4FFD-9DE2-384A953C5C3B}" srcId="{E89783C2-4EA4-40F2-A481-CB806795C808}" destId="{CAE1DAD6-9899-4E54-9669-C94D6E7178CB}" srcOrd="1" destOrd="0" parTransId="{6A83C941-40F1-4AAD-886D-04B677087D8D}" sibTransId="{2AA68E44-43A2-4DBC-951D-1600F39107CB}"/>
    <dgm:cxn modelId="{44DA5E81-252B-434D-8B3A-D86A5ACE1B73}" type="presOf" srcId="{E89783C2-4EA4-40F2-A481-CB806795C808}" destId="{BC8E60C2-6D50-435D-A8AC-C234C7D54210}" srcOrd="0" destOrd="0" presId="urn:microsoft.com/office/officeart/2005/8/layout/list1"/>
    <dgm:cxn modelId="{996C3583-8E7A-4C3C-AE56-03E3E2C8859F}" srcId="{E89783C2-4EA4-40F2-A481-CB806795C808}" destId="{A5E49CD6-27FA-4685-B332-675BBCB4C1C3}" srcOrd="0" destOrd="0" parTransId="{69024A69-FECF-467D-A778-9E3D8E481E25}" sibTransId="{319BD792-F677-4728-87D8-A30B5F6EEFC2}"/>
    <dgm:cxn modelId="{97D49D83-F586-49B8-B6B9-BEDB06C54840}" type="presOf" srcId="{6DAB7919-2198-41FA-B1F0-DDFDA5A83D5A}" destId="{C647E2C6-71D8-4359-9AF9-A8445565720A}" srcOrd="0" destOrd="0" presId="urn:microsoft.com/office/officeart/2005/8/layout/list1"/>
    <dgm:cxn modelId="{C499268B-4B19-4E86-AB19-2D2F47EA6B39}" type="presOf" srcId="{23917205-48E0-470A-A3D0-B5AAC38F8554}" destId="{6E17F9DA-3617-4F91-9BD3-D4472ADCA6A7}" srcOrd="1" destOrd="0" presId="urn:microsoft.com/office/officeart/2005/8/layout/list1"/>
    <dgm:cxn modelId="{DFF63C8C-0EA4-43CA-B7F3-B9C99B9D8E90}" type="presOf" srcId="{86D0664C-3B14-4D3D-8170-3B78A745DF08}" destId="{622209D3-C025-460C-BFEA-018A5ABB60EA}" srcOrd="0" destOrd="2" presId="urn:microsoft.com/office/officeart/2005/8/layout/list1"/>
    <dgm:cxn modelId="{CDCC318D-152A-46A3-B46D-F832335DECAF}" type="presOf" srcId="{B73F432F-482D-42EC-906A-13C76EE5F5DB}" destId="{A9AA0293-B0CB-411B-97E9-C59E0A7C0790}" srcOrd="0" destOrd="2" presId="urn:microsoft.com/office/officeart/2005/8/layout/list1"/>
    <dgm:cxn modelId="{27C5F09A-BA5E-4D88-A680-39C4831E8E02}" type="presOf" srcId="{8FDBA66D-2FA6-4F38-B031-AFCF1271A83D}" destId="{4DB12D83-2FA1-477A-8907-49BA73E6F748}" srcOrd="0" destOrd="4" presId="urn:microsoft.com/office/officeart/2005/8/layout/list1"/>
    <dgm:cxn modelId="{4EB0D69F-8EBD-43B7-AF5A-4AA13B4DC293}" srcId="{41FE7FA4-83F8-4D55-9586-DBA092FF677F}" destId="{3C2497F4-4ACE-4601-96B7-7E3DA7583D0D}" srcOrd="0" destOrd="0" parTransId="{D0660E03-B261-4AC3-825D-776CF4AFCB3A}" sibTransId="{0B521DD6-CA15-4BB0-90CF-889210773194}"/>
    <dgm:cxn modelId="{FB7370A9-48FA-4D40-A9FC-ECF5AFF29B05}" srcId="{4B814AE1-C693-4D56-8140-50BDFF7893A6}" destId="{B22EB973-E29D-452F-9415-EE734107CFF0}" srcOrd="1" destOrd="0" parTransId="{61A22044-5FAF-4259-84A5-0535A96B45F2}" sibTransId="{DF105DB0-5B26-40D5-A357-5E3D749278D0}"/>
    <dgm:cxn modelId="{75412CB7-105F-4C89-AD91-561D7708A4F0}" type="presOf" srcId="{D9B296B5-2852-4F0E-9179-01E59110E4E8}" destId="{84E71BB4-2696-4492-9287-FC46CB2C6CD3}" srcOrd="0" destOrd="0" presId="urn:microsoft.com/office/officeart/2005/8/layout/list1"/>
    <dgm:cxn modelId="{2E42C1B7-3126-4521-875F-7A103CC97635}" srcId="{89A0D717-3076-4583-AA9A-882B9579102C}" destId="{23917205-48E0-470A-A3D0-B5AAC38F8554}" srcOrd="6" destOrd="0" parTransId="{99EEB341-BD2E-47BB-A487-CD691F51416D}" sibTransId="{F6EB8CB5-8649-4618-A4DF-FDBAE71DEC39}"/>
    <dgm:cxn modelId="{4B6D64B8-9D1C-4C72-8017-63C96A870C13}" srcId="{D9B296B5-2852-4F0E-9179-01E59110E4E8}" destId="{D3CDCD9E-8D0E-42D1-9A47-8267A189CC3B}" srcOrd="0" destOrd="0" parTransId="{5984C8DA-2E04-4E67-B310-0A4BE9C239FA}" sibTransId="{F3874AC8-E5AF-4D25-89FF-0DCC526C867F}"/>
    <dgm:cxn modelId="{EB6C0CB9-285B-417A-97F3-CF10E85724A7}" type="presOf" srcId="{6DAB7919-2198-41FA-B1F0-DDFDA5A83D5A}" destId="{6A37A10A-6C32-41F5-B627-303480639E7E}" srcOrd="1" destOrd="0" presId="urn:microsoft.com/office/officeart/2005/8/layout/list1"/>
    <dgm:cxn modelId="{CDAE04BA-E96B-48A6-9AAA-D43DE5CA3FBD}" srcId="{89A0D717-3076-4583-AA9A-882B9579102C}" destId="{6DAB7919-2198-41FA-B1F0-DDFDA5A83D5A}" srcOrd="2" destOrd="0" parTransId="{D3F43652-9C01-4063-8847-894E6BB79D77}" sibTransId="{CF39FF8C-1C1D-491C-B4C5-9912BB83FB1E}"/>
    <dgm:cxn modelId="{7FFF81BD-00F1-4026-A61F-D3B017E0E952}" srcId="{1D119DAE-3695-4E79-A782-DB6FB933235D}" destId="{86D0664C-3B14-4D3D-8170-3B78A745DF08}" srcOrd="2" destOrd="0" parTransId="{0B7588FC-C2ED-4268-94A2-5223C0B03E62}" sibTransId="{9A59CC9D-C25D-44BE-B687-2B4FE8B48F20}"/>
    <dgm:cxn modelId="{8CC250C1-BE4A-4F82-ABA9-C93F269E13D7}" type="presOf" srcId="{64FE0772-2059-462A-9817-BE1996EF6E44}" destId="{622209D3-C025-460C-BFEA-018A5ABB60EA}" srcOrd="0" destOrd="1" presId="urn:microsoft.com/office/officeart/2005/8/layout/list1"/>
    <dgm:cxn modelId="{B09B28C2-6ADA-4B90-8DAB-4975466894F8}" srcId="{E89783C2-4EA4-40F2-A481-CB806795C808}" destId="{B73F432F-482D-42EC-906A-13C76EE5F5DB}" srcOrd="2" destOrd="0" parTransId="{F352A816-E065-4B42-8EFA-7D5B89E9B8C5}" sibTransId="{F6052B15-EA97-40D3-BDC1-154CA9E3F210}"/>
    <dgm:cxn modelId="{62FD12C8-00F8-417E-8E07-FF2784A3B4CC}" type="presOf" srcId="{F10CEBFE-7F35-4E0E-ADE9-D34876915485}" destId="{4DB12D83-2FA1-477A-8907-49BA73E6F748}" srcOrd="0" destOrd="3" presId="urn:microsoft.com/office/officeart/2005/8/layout/list1"/>
    <dgm:cxn modelId="{AE217AC8-8073-4F29-8161-0FB6E01F9F4A}" type="presOf" srcId="{647F80A5-CDBA-432B-8C29-78F07D9F9935}" destId="{68955C78-643E-4DE9-B450-C7BF3BC39223}" srcOrd="1" destOrd="0" presId="urn:microsoft.com/office/officeart/2005/8/layout/list1"/>
    <dgm:cxn modelId="{28195AC9-38E2-4DAE-8379-2A308A268B19}" srcId="{5D99B921-0DA7-4F4C-B83A-7BC66630282C}" destId="{3091C69D-75F7-47AB-BC43-DC5F3DC3BF7D}" srcOrd="0" destOrd="0" parTransId="{1A3CDCF0-89F7-4735-895E-22A3A06AEEC3}" sibTransId="{244670CB-62BD-4774-AB5C-F564A5FC5D09}"/>
    <dgm:cxn modelId="{2094FECB-16E7-4B91-B47D-F5FDDF263938}" type="presOf" srcId="{9F9D37B3-860A-4F36-9964-FC311633E282}" destId="{4DB12D83-2FA1-477A-8907-49BA73E6F748}" srcOrd="0" destOrd="1" presId="urn:microsoft.com/office/officeart/2005/8/layout/list1"/>
    <dgm:cxn modelId="{181286CC-5B2F-494A-84B5-405F4FA980E1}" type="presOf" srcId="{3C2497F4-4ACE-4601-96B7-7E3DA7583D0D}" destId="{01079E94-C80F-491E-B31E-36458E684ECB}" srcOrd="0" destOrd="0" presId="urn:microsoft.com/office/officeart/2005/8/layout/list1"/>
    <dgm:cxn modelId="{170137D0-56A3-4228-9F23-14642B5BF2C9}" type="presOf" srcId="{5D99B921-0DA7-4F4C-B83A-7BC66630282C}" destId="{4D4C7FC5-D980-49A8-92AF-5615D5F2A808}" srcOrd="1" destOrd="0" presId="urn:microsoft.com/office/officeart/2005/8/layout/list1"/>
    <dgm:cxn modelId="{6D4C72D0-BEB2-47DD-94A7-69CAF8970E11}" srcId="{89A0D717-3076-4583-AA9A-882B9579102C}" destId="{D9B296B5-2852-4F0E-9179-01E59110E4E8}" srcOrd="5" destOrd="0" parTransId="{5E80408D-F7E6-4017-8756-3AD19BB7DB95}" sibTransId="{EE4BEDFE-A77E-49C6-AF26-498EA7F433C0}"/>
    <dgm:cxn modelId="{A3F9F3D0-3F6B-4078-9B29-C68B092738D7}" type="presOf" srcId="{CAE1DAD6-9899-4E54-9669-C94D6E7178CB}" destId="{A9AA0293-B0CB-411B-97E9-C59E0A7C0790}" srcOrd="0" destOrd="1" presId="urn:microsoft.com/office/officeart/2005/8/layout/list1"/>
    <dgm:cxn modelId="{CDBA66D4-D295-4476-9E46-2E676EBF74CC}" type="presOf" srcId="{706DF561-C43A-4E45-8FC7-053275729336}" destId="{622209D3-C025-460C-BFEA-018A5ABB60EA}" srcOrd="0" destOrd="0" presId="urn:microsoft.com/office/officeart/2005/8/layout/list1"/>
    <dgm:cxn modelId="{E4ACACD9-47F5-4AB9-B2D9-5C066470D765}" srcId="{89A0D717-3076-4583-AA9A-882B9579102C}" destId="{E89783C2-4EA4-40F2-A481-CB806795C808}" srcOrd="0" destOrd="0" parTransId="{4EF344E0-8E6C-40D7-93E9-039AEFAEBBC6}" sibTransId="{84E5027A-4987-4C14-AB0C-251AC7811F20}"/>
    <dgm:cxn modelId="{34DB50DC-9D11-484A-B20A-F8721647D445}" type="presOf" srcId="{89A0D717-3076-4583-AA9A-882B9579102C}" destId="{6AC80911-A1D0-40E0-88E3-A96FE480543F}" srcOrd="0" destOrd="0" presId="urn:microsoft.com/office/officeart/2005/8/layout/list1"/>
    <dgm:cxn modelId="{7A68EFE0-6800-47A5-8B1A-E05153D3D0C9}" type="presOf" srcId="{1CA805A5-54E3-431B-8886-03577F67003E}" destId="{A9AA0293-B0CB-411B-97E9-C59E0A7C0790}" srcOrd="0" destOrd="4" presId="urn:microsoft.com/office/officeart/2005/8/layout/list1"/>
    <dgm:cxn modelId="{987EC1E2-C86B-4836-BF7F-30BC2D1FA54B}" srcId="{6DAB7919-2198-41FA-B1F0-DDFDA5A83D5A}" destId="{4B814AE1-C693-4D56-8140-50BDFF7893A6}" srcOrd="0" destOrd="0" parTransId="{2E9CE8DD-D8A8-45D8-88B9-EFE36BDA3725}" sibTransId="{C26F9E3E-1A47-4D20-AE53-8094477187A9}"/>
    <dgm:cxn modelId="{3B68CAE6-82DE-4377-A347-A7E6580A508F}" type="presOf" srcId="{FC7A0179-2F50-46BC-8637-7551F9EDD4FA}" destId="{41431A0A-9713-48E2-8E3D-AAB5ADE84368}" srcOrd="0" destOrd="1" presId="urn:microsoft.com/office/officeart/2005/8/layout/list1"/>
    <dgm:cxn modelId="{C41523EA-4908-47E9-B58D-8D0EE44CA885}" srcId="{F10CEBFE-7F35-4E0E-ADE9-D34876915485}" destId="{8FDBA66D-2FA6-4F38-B031-AFCF1271A83D}" srcOrd="0" destOrd="0" parTransId="{925EA42D-0958-4A28-97E8-924BC131A7D8}" sibTransId="{D360D442-A94D-448B-887A-55E3EA17B2F5}"/>
    <dgm:cxn modelId="{211249EB-FA2B-4007-9EF5-85DD6A579179}" srcId="{F10CEBFE-7F35-4E0E-ADE9-D34876915485}" destId="{5B83CC90-D789-4404-A641-D938DF9DF82D}" srcOrd="1" destOrd="0" parTransId="{D9F29A75-B375-48ED-A483-9766EF2D499F}" sibTransId="{A856AB23-0446-4BFB-AE57-96BEA172C7EC}"/>
    <dgm:cxn modelId="{45EDD4EB-48CC-4979-B706-67527D9603DC}" type="presOf" srcId="{D9B296B5-2852-4F0E-9179-01E59110E4E8}" destId="{A5E1F64C-991B-4AE1-BD9E-6857BE05728C}" srcOrd="1" destOrd="0" presId="urn:microsoft.com/office/officeart/2005/8/layout/list1"/>
    <dgm:cxn modelId="{C254FBEB-C5EF-454E-B246-1AE3E352501E}" type="presOf" srcId="{B085301D-BA56-474D-A5A9-C9B83B02CC2C}" destId="{4DB12D83-2FA1-477A-8907-49BA73E6F748}" srcOrd="0" destOrd="6" presId="urn:microsoft.com/office/officeart/2005/8/layout/list1"/>
    <dgm:cxn modelId="{023A79EC-8700-4B6F-BBA3-0C36AF3DC1CB}" srcId="{5D99B921-0DA7-4F4C-B83A-7BC66630282C}" destId="{F10CEBFE-7F35-4E0E-ADE9-D34876915485}" srcOrd="3" destOrd="0" parTransId="{284B3EEB-A91D-4610-9EC8-40D0AFDA9E9C}" sibTransId="{492A78AC-5C6E-4E27-8D17-11B0D58E9C04}"/>
    <dgm:cxn modelId="{5BBD3DF0-80FB-4737-9C53-C19F5B7624BB}" srcId="{5D99B921-0DA7-4F4C-B83A-7BC66630282C}" destId="{899EC47D-5004-4E3D-B565-B6C5845318F2}" srcOrd="2" destOrd="0" parTransId="{60A4CC7B-8F6D-4930-918D-2931CE16F549}" sibTransId="{1E1746AE-993F-4F26-B51D-CCED7E956B31}"/>
    <dgm:cxn modelId="{E616C0F2-98B2-4C76-B84B-53FE7753D1BD}" srcId="{23917205-48E0-470A-A3D0-B5AAC38F8554}" destId="{E63083D2-CA21-40DB-997D-0FD6EF94367E}" srcOrd="1" destOrd="0" parTransId="{BD5ED5F7-65E8-4CCF-AA6A-2C90C2811C18}" sibTransId="{3BD65491-C1A8-47F5-9B84-309C80BE1362}"/>
    <dgm:cxn modelId="{A9ADE7F6-26BB-4CC7-8C35-DDC39098F800}" type="presOf" srcId="{A5E49CD6-27FA-4685-B332-675BBCB4C1C3}" destId="{A9AA0293-B0CB-411B-97E9-C59E0A7C0790}" srcOrd="0" destOrd="0" presId="urn:microsoft.com/office/officeart/2005/8/layout/list1"/>
    <dgm:cxn modelId="{4F9C9FF8-D461-4EFE-BFE1-402C38C2FF0C}" srcId="{41FE7FA4-83F8-4D55-9586-DBA092FF677F}" destId="{64472A02-327A-4A21-A034-497E6D70B39D}" srcOrd="1" destOrd="0" parTransId="{1DFF02AA-CA00-44F2-A7E3-5F014895D485}" sibTransId="{608DB506-F80F-4084-87C8-9998DAE32033}"/>
    <dgm:cxn modelId="{972D8BFE-3F26-425A-9D44-5BBB0A0D1383}" type="presOf" srcId="{5D99B921-0DA7-4F4C-B83A-7BC66630282C}" destId="{7B3A96DF-5A47-43A2-8448-44EE08E3C10F}" srcOrd="0" destOrd="0" presId="urn:microsoft.com/office/officeart/2005/8/layout/list1"/>
    <dgm:cxn modelId="{AD5E5C2E-5553-483C-A9B2-6C9AE135443F}" type="presParOf" srcId="{6AC80911-A1D0-40E0-88E3-A96FE480543F}" destId="{DA3C0795-5698-4AC1-AB87-E3198600E375}" srcOrd="0" destOrd="0" presId="urn:microsoft.com/office/officeart/2005/8/layout/list1"/>
    <dgm:cxn modelId="{88695193-C942-4C08-8E36-6F4CED52FC10}" type="presParOf" srcId="{DA3C0795-5698-4AC1-AB87-E3198600E375}" destId="{BC8E60C2-6D50-435D-A8AC-C234C7D54210}" srcOrd="0" destOrd="0" presId="urn:microsoft.com/office/officeart/2005/8/layout/list1"/>
    <dgm:cxn modelId="{C59DDD57-D87D-42BE-814D-371F95192429}" type="presParOf" srcId="{DA3C0795-5698-4AC1-AB87-E3198600E375}" destId="{1C2FD8F7-F914-4AFC-9C15-6B448FB54AF4}" srcOrd="1" destOrd="0" presId="urn:microsoft.com/office/officeart/2005/8/layout/list1"/>
    <dgm:cxn modelId="{8E7DED00-5628-4F5B-A24D-DDFEFDF0C151}" type="presParOf" srcId="{6AC80911-A1D0-40E0-88E3-A96FE480543F}" destId="{EC1F4621-1BE0-44FA-8933-68383D86E178}" srcOrd="1" destOrd="0" presId="urn:microsoft.com/office/officeart/2005/8/layout/list1"/>
    <dgm:cxn modelId="{D9CA4E4F-2733-4933-AE10-F226C0553B70}" type="presParOf" srcId="{6AC80911-A1D0-40E0-88E3-A96FE480543F}" destId="{A9AA0293-B0CB-411B-97E9-C59E0A7C0790}" srcOrd="2" destOrd="0" presId="urn:microsoft.com/office/officeart/2005/8/layout/list1"/>
    <dgm:cxn modelId="{11274B83-4B8C-4305-911A-C5DC9DA96885}" type="presParOf" srcId="{6AC80911-A1D0-40E0-88E3-A96FE480543F}" destId="{2E584358-C0B0-4399-818C-9E51D17F68E3}" srcOrd="3" destOrd="0" presId="urn:microsoft.com/office/officeart/2005/8/layout/list1"/>
    <dgm:cxn modelId="{F25D6A43-CB71-496B-9B3D-B158085898E4}" type="presParOf" srcId="{6AC80911-A1D0-40E0-88E3-A96FE480543F}" destId="{0F68C4F9-E4FB-44C6-BA61-6F4136B81326}" srcOrd="4" destOrd="0" presId="urn:microsoft.com/office/officeart/2005/8/layout/list1"/>
    <dgm:cxn modelId="{6BE24BB8-9B5F-4D7A-AF04-28B23DD18C6D}" type="presParOf" srcId="{0F68C4F9-E4FB-44C6-BA61-6F4136B81326}" destId="{7B3A96DF-5A47-43A2-8448-44EE08E3C10F}" srcOrd="0" destOrd="0" presId="urn:microsoft.com/office/officeart/2005/8/layout/list1"/>
    <dgm:cxn modelId="{7C546657-FA60-4A55-BFE8-67B1CECEA2AA}" type="presParOf" srcId="{0F68C4F9-E4FB-44C6-BA61-6F4136B81326}" destId="{4D4C7FC5-D980-49A8-92AF-5615D5F2A808}" srcOrd="1" destOrd="0" presId="urn:microsoft.com/office/officeart/2005/8/layout/list1"/>
    <dgm:cxn modelId="{3AFF7062-7AD3-4B9D-9821-AEEE147D2E60}" type="presParOf" srcId="{6AC80911-A1D0-40E0-88E3-A96FE480543F}" destId="{5FFC7C61-6F4F-4C48-9041-A858B4855423}" srcOrd="5" destOrd="0" presId="urn:microsoft.com/office/officeart/2005/8/layout/list1"/>
    <dgm:cxn modelId="{119F14B2-DF3A-4091-9EED-C24BF88E85FF}" type="presParOf" srcId="{6AC80911-A1D0-40E0-88E3-A96FE480543F}" destId="{4DB12D83-2FA1-477A-8907-49BA73E6F748}" srcOrd="6" destOrd="0" presId="urn:microsoft.com/office/officeart/2005/8/layout/list1"/>
    <dgm:cxn modelId="{2A35429A-2463-4D89-B039-4FAC93D9AB8A}" type="presParOf" srcId="{6AC80911-A1D0-40E0-88E3-A96FE480543F}" destId="{9663C901-C510-44BF-B1D3-4E5FB4D57F16}" srcOrd="7" destOrd="0" presId="urn:microsoft.com/office/officeart/2005/8/layout/list1"/>
    <dgm:cxn modelId="{0704D718-857D-44B5-9C93-DBFD237E984B}" type="presParOf" srcId="{6AC80911-A1D0-40E0-88E3-A96FE480543F}" destId="{EC510A0B-C728-480A-8DFE-6DBE5B437FB6}" srcOrd="8" destOrd="0" presId="urn:microsoft.com/office/officeart/2005/8/layout/list1"/>
    <dgm:cxn modelId="{E1B0CBAE-8001-409A-8AE4-8503B36255B2}" type="presParOf" srcId="{EC510A0B-C728-480A-8DFE-6DBE5B437FB6}" destId="{C647E2C6-71D8-4359-9AF9-A8445565720A}" srcOrd="0" destOrd="0" presId="urn:microsoft.com/office/officeart/2005/8/layout/list1"/>
    <dgm:cxn modelId="{757DCA22-3F36-43F8-B07B-C14B3DFB1CA1}" type="presParOf" srcId="{EC510A0B-C728-480A-8DFE-6DBE5B437FB6}" destId="{6A37A10A-6C32-41F5-B627-303480639E7E}" srcOrd="1" destOrd="0" presId="urn:microsoft.com/office/officeart/2005/8/layout/list1"/>
    <dgm:cxn modelId="{BBA65E0A-F0AD-4A59-8B9C-0216C7F2C0B6}" type="presParOf" srcId="{6AC80911-A1D0-40E0-88E3-A96FE480543F}" destId="{98A7F752-A465-4FB2-9561-29D9F6C95E85}" srcOrd="9" destOrd="0" presId="urn:microsoft.com/office/officeart/2005/8/layout/list1"/>
    <dgm:cxn modelId="{86804CAD-AB6E-4DFE-A377-A5FE8F3D1934}" type="presParOf" srcId="{6AC80911-A1D0-40E0-88E3-A96FE480543F}" destId="{41431A0A-9713-48E2-8E3D-AAB5ADE84368}" srcOrd="10" destOrd="0" presId="urn:microsoft.com/office/officeart/2005/8/layout/list1"/>
    <dgm:cxn modelId="{50AAE931-3846-40BE-BC20-1944A18B1998}" type="presParOf" srcId="{6AC80911-A1D0-40E0-88E3-A96FE480543F}" destId="{B7CC1955-6A70-48EE-9FC6-D4F967E1D133}" srcOrd="11" destOrd="0" presId="urn:microsoft.com/office/officeart/2005/8/layout/list1"/>
    <dgm:cxn modelId="{054D0DD8-D616-4781-A6B8-58A9405A374B}" type="presParOf" srcId="{6AC80911-A1D0-40E0-88E3-A96FE480543F}" destId="{66C6D9F8-5354-4789-97DA-F5DF72515DA5}" srcOrd="12" destOrd="0" presId="urn:microsoft.com/office/officeart/2005/8/layout/list1"/>
    <dgm:cxn modelId="{40F6708C-87B4-4DF8-AB13-CF1A3A3CBD3A}" type="presParOf" srcId="{66C6D9F8-5354-4789-97DA-F5DF72515DA5}" destId="{F5F8AB03-F4E0-48DA-8B9D-821B5E9F3B4F}" srcOrd="0" destOrd="0" presId="urn:microsoft.com/office/officeart/2005/8/layout/list1"/>
    <dgm:cxn modelId="{0E112F6B-943F-4C50-8B32-228924AA31E1}" type="presParOf" srcId="{66C6D9F8-5354-4789-97DA-F5DF72515DA5}" destId="{151271DF-93FC-471B-B430-A6739E66F25B}" srcOrd="1" destOrd="0" presId="urn:microsoft.com/office/officeart/2005/8/layout/list1"/>
    <dgm:cxn modelId="{1F8F2B75-AD21-4384-A936-546F465F80CF}" type="presParOf" srcId="{6AC80911-A1D0-40E0-88E3-A96FE480543F}" destId="{EACC64F1-61BC-42B1-96FF-2CB6EBB89255}" srcOrd="13" destOrd="0" presId="urn:microsoft.com/office/officeart/2005/8/layout/list1"/>
    <dgm:cxn modelId="{DB23EB4A-BD48-412E-8B9C-A5B6B563C054}" type="presParOf" srcId="{6AC80911-A1D0-40E0-88E3-A96FE480543F}" destId="{01079E94-C80F-491E-B31E-36458E684ECB}" srcOrd="14" destOrd="0" presId="urn:microsoft.com/office/officeart/2005/8/layout/list1"/>
    <dgm:cxn modelId="{118B5FD1-E45D-4104-9405-61268079AB22}" type="presParOf" srcId="{6AC80911-A1D0-40E0-88E3-A96FE480543F}" destId="{B952DF9E-9183-41EE-AEC0-4B1AEC5FA903}" srcOrd="15" destOrd="0" presId="urn:microsoft.com/office/officeart/2005/8/layout/list1"/>
    <dgm:cxn modelId="{DCAF4210-A6BC-48C7-A201-74CCA3F95B47}" type="presParOf" srcId="{6AC80911-A1D0-40E0-88E3-A96FE480543F}" destId="{52F6A016-DC77-465C-83B8-6F861C91E4FE}" srcOrd="16" destOrd="0" presId="urn:microsoft.com/office/officeart/2005/8/layout/list1"/>
    <dgm:cxn modelId="{3F110D22-776B-4C50-802E-8BA6F6741B12}" type="presParOf" srcId="{52F6A016-DC77-465C-83B8-6F861C91E4FE}" destId="{346FF6A9-57EC-4600-A142-D8812A412AA9}" srcOrd="0" destOrd="0" presId="urn:microsoft.com/office/officeart/2005/8/layout/list1"/>
    <dgm:cxn modelId="{ECF82672-346A-4414-B678-D6095366BC2F}" type="presParOf" srcId="{52F6A016-DC77-465C-83B8-6F861C91E4FE}" destId="{68955C78-643E-4DE9-B450-C7BF3BC39223}" srcOrd="1" destOrd="0" presId="urn:microsoft.com/office/officeart/2005/8/layout/list1"/>
    <dgm:cxn modelId="{A06492EE-7ECA-4BC5-80BA-BAD3847B20A2}" type="presParOf" srcId="{6AC80911-A1D0-40E0-88E3-A96FE480543F}" destId="{4E6D2134-4C77-408C-A7AA-E3FB7E21FBEC}" srcOrd="17" destOrd="0" presId="urn:microsoft.com/office/officeart/2005/8/layout/list1"/>
    <dgm:cxn modelId="{AE3427CB-62D8-4653-8A47-4969EA17FCBF}" type="presParOf" srcId="{6AC80911-A1D0-40E0-88E3-A96FE480543F}" destId="{7A581EE2-0F8A-41D6-A61A-242CE3BEC9DB}" srcOrd="18" destOrd="0" presId="urn:microsoft.com/office/officeart/2005/8/layout/list1"/>
    <dgm:cxn modelId="{C4B49F62-1176-4DAF-B1DB-CC74F2327746}" type="presParOf" srcId="{6AC80911-A1D0-40E0-88E3-A96FE480543F}" destId="{68BFDCFF-57F5-40AB-AAEC-2A81D94ECCEE}" srcOrd="19" destOrd="0" presId="urn:microsoft.com/office/officeart/2005/8/layout/list1"/>
    <dgm:cxn modelId="{03FC4F82-07E2-4F51-943A-07C6E8252FC6}" type="presParOf" srcId="{6AC80911-A1D0-40E0-88E3-A96FE480543F}" destId="{E6D87CC8-F68A-4AFE-96C0-E05435F6D251}" srcOrd="20" destOrd="0" presId="urn:microsoft.com/office/officeart/2005/8/layout/list1"/>
    <dgm:cxn modelId="{99BF4597-1E8F-4133-84FF-828E577787BF}" type="presParOf" srcId="{E6D87CC8-F68A-4AFE-96C0-E05435F6D251}" destId="{84E71BB4-2696-4492-9287-FC46CB2C6CD3}" srcOrd="0" destOrd="0" presId="urn:microsoft.com/office/officeart/2005/8/layout/list1"/>
    <dgm:cxn modelId="{2E085043-8B4B-4080-8A36-A1CA8A37ABF9}" type="presParOf" srcId="{E6D87CC8-F68A-4AFE-96C0-E05435F6D251}" destId="{A5E1F64C-991B-4AE1-BD9E-6857BE05728C}" srcOrd="1" destOrd="0" presId="urn:microsoft.com/office/officeart/2005/8/layout/list1"/>
    <dgm:cxn modelId="{9913872F-00E9-4339-9366-47DFBBE7574B}" type="presParOf" srcId="{6AC80911-A1D0-40E0-88E3-A96FE480543F}" destId="{A03E62AD-6AC2-4AB9-90D0-624FBFC9BF6C}" srcOrd="21" destOrd="0" presId="urn:microsoft.com/office/officeart/2005/8/layout/list1"/>
    <dgm:cxn modelId="{5522EE78-82F6-4905-A1CB-5C68CE1023C2}" type="presParOf" srcId="{6AC80911-A1D0-40E0-88E3-A96FE480543F}" destId="{E19A1F37-86FD-477C-B410-D7A1BCB76898}" srcOrd="22" destOrd="0" presId="urn:microsoft.com/office/officeart/2005/8/layout/list1"/>
    <dgm:cxn modelId="{488A3265-7AE6-4425-91D3-A22D2843A129}" type="presParOf" srcId="{6AC80911-A1D0-40E0-88E3-A96FE480543F}" destId="{7806C159-2FBE-4666-A9DF-102629119F4C}" srcOrd="23" destOrd="0" presId="urn:microsoft.com/office/officeart/2005/8/layout/list1"/>
    <dgm:cxn modelId="{C0D97CDB-04AF-462B-89B8-E74E718F6FB6}" type="presParOf" srcId="{6AC80911-A1D0-40E0-88E3-A96FE480543F}" destId="{DC46380F-D6E7-4250-97E7-ED4363E1A667}" srcOrd="24" destOrd="0" presId="urn:microsoft.com/office/officeart/2005/8/layout/list1"/>
    <dgm:cxn modelId="{FFB473BC-4B9B-4023-876C-01DD05D88CC2}" type="presParOf" srcId="{DC46380F-D6E7-4250-97E7-ED4363E1A667}" destId="{C844FB7A-42E9-415B-82C1-7D37B2EFD20C}" srcOrd="0" destOrd="0" presId="urn:microsoft.com/office/officeart/2005/8/layout/list1"/>
    <dgm:cxn modelId="{88664B03-41D5-41D6-ABB1-92B46816ABFA}" type="presParOf" srcId="{DC46380F-D6E7-4250-97E7-ED4363E1A667}" destId="{6E17F9DA-3617-4F91-9BD3-D4472ADCA6A7}" srcOrd="1" destOrd="0" presId="urn:microsoft.com/office/officeart/2005/8/layout/list1"/>
    <dgm:cxn modelId="{CF3E9C0F-27AE-4902-9230-6EAF1C1DA45B}" type="presParOf" srcId="{6AC80911-A1D0-40E0-88E3-A96FE480543F}" destId="{0739F338-0EF4-4959-ACF5-5DFBCFC0721B}" srcOrd="25" destOrd="0" presId="urn:microsoft.com/office/officeart/2005/8/layout/list1"/>
    <dgm:cxn modelId="{04D5630A-6E14-4F0A-B3C7-86D529DE7791}" type="presParOf" srcId="{6AC80911-A1D0-40E0-88E3-A96FE480543F}" destId="{90541682-7540-4720-9F38-199592730C84}" srcOrd="26" destOrd="0" presId="urn:microsoft.com/office/officeart/2005/8/layout/list1"/>
    <dgm:cxn modelId="{5C5CA3ED-4784-40CA-8B35-5B9332BF7B14}" type="presParOf" srcId="{6AC80911-A1D0-40E0-88E3-A96FE480543F}" destId="{B3BD6E5E-D730-4965-A43D-0A4A3DF649BC}" srcOrd="27" destOrd="0" presId="urn:microsoft.com/office/officeart/2005/8/layout/list1"/>
    <dgm:cxn modelId="{F5F1C39A-954F-47D4-9BBD-95BCE1855724}" type="presParOf" srcId="{6AC80911-A1D0-40E0-88E3-A96FE480543F}" destId="{4F29EC0F-C80D-49C0-8F66-E7094BA53B34}" srcOrd="28" destOrd="0" presId="urn:microsoft.com/office/officeart/2005/8/layout/list1"/>
    <dgm:cxn modelId="{8415590B-C050-49C4-B25C-E260AA49121C}" type="presParOf" srcId="{4F29EC0F-C80D-49C0-8F66-E7094BA53B34}" destId="{C86FA7CC-FA8E-4F0E-8167-F3AC73A58A5D}" srcOrd="0" destOrd="0" presId="urn:microsoft.com/office/officeart/2005/8/layout/list1"/>
    <dgm:cxn modelId="{5C4665D4-EC21-4CB5-8B71-D7EAA5EE4320}" type="presParOf" srcId="{4F29EC0F-C80D-49C0-8F66-E7094BA53B34}" destId="{6F74E67D-5F92-4096-A59F-DF2E9845064C}" srcOrd="1" destOrd="0" presId="urn:microsoft.com/office/officeart/2005/8/layout/list1"/>
    <dgm:cxn modelId="{52DACF06-713D-496E-B8E3-6B3F04A7BC5F}" type="presParOf" srcId="{6AC80911-A1D0-40E0-88E3-A96FE480543F}" destId="{DD9E45D5-DA3D-4000-89BA-9C344B973BCA}" srcOrd="29" destOrd="0" presId="urn:microsoft.com/office/officeart/2005/8/layout/list1"/>
    <dgm:cxn modelId="{9033F568-20B0-4ECF-AC01-4355800600D7}" type="presParOf" srcId="{6AC80911-A1D0-40E0-88E3-A96FE480543F}" destId="{622209D3-C025-460C-BFEA-018A5ABB60EA}"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532531-0736-451F-8141-940215E4F67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FD2B38A-0992-47C7-93FF-B2A08B7772EF}">
      <dgm:prSet/>
      <dgm:spPr/>
      <dgm:t>
        <a:bodyPr/>
        <a:lstStyle/>
        <a:p>
          <a:pPr>
            <a:buFont typeface="+mj-lt"/>
            <a:buAutoNum type="arabicPeriod"/>
          </a:pPr>
          <a:r>
            <a:rPr lang="en-US" b="1" i="0"/>
            <a:t>Data Collection &amp; Processing</a:t>
          </a:r>
          <a:r>
            <a:rPr lang="en-US" b="0" i="0"/>
            <a:t>:</a:t>
          </a:r>
        </a:p>
      </dgm:t>
    </dgm:pt>
    <dgm:pt modelId="{66EB329A-E0E4-40DB-BB10-07148ED391AA}" type="parTrans" cxnId="{ED6BCA87-251C-4DE0-BB8C-734AF7A49D10}">
      <dgm:prSet/>
      <dgm:spPr/>
      <dgm:t>
        <a:bodyPr/>
        <a:lstStyle/>
        <a:p>
          <a:endParaRPr lang="en-US"/>
        </a:p>
      </dgm:t>
    </dgm:pt>
    <dgm:pt modelId="{ED562873-CDF5-4480-A11C-2682EE9CF389}" type="sibTrans" cxnId="{ED6BCA87-251C-4DE0-BB8C-734AF7A49D10}">
      <dgm:prSet/>
      <dgm:spPr/>
      <dgm:t>
        <a:bodyPr/>
        <a:lstStyle/>
        <a:p>
          <a:endParaRPr lang="en-US"/>
        </a:p>
      </dgm:t>
    </dgm:pt>
    <dgm:pt modelId="{1EABD726-EF8D-4BA6-98EE-56963DB0CAE0}">
      <dgm:prSet/>
      <dgm:spPr/>
      <dgm:t>
        <a:bodyPr/>
        <a:lstStyle/>
        <a:p>
          <a:pPr>
            <a:buFont typeface="+mj-lt"/>
            <a:buAutoNum type="arabicPeriod"/>
          </a:pPr>
          <a:r>
            <a:rPr lang="en-US" b="0" i="0"/>
            <a:t>Languages: Python, Java, or C++ (robust libraries for data manipulation and analysis).</a:t>
          </a:r>
        </a:p>
      </dgm:t>
    </dgm:pt>
    <dgm:pt modelId="{ECEC5619-BE76-42B0-9002-1DD1DB8BCA0D}" type="parTrans" cxnId="{02F32D77-C2C6-4CAC-8A23-BF7C79447815}">
      <dgm:prSet/>
      <dgm:spPr/>
      <dgm:t>
        <a:bodyPr/>
        <a:lstStyle/>
        <a:p>
          <a:endParaRPr lang="en-US"/>
        </a:p>
      </dgm:t>
    </dgm:pt>
    <dgm:pt modelId="{CB6B7F3B-D9D5-4919-A69C-C913902E7E9A}" type="sibTrans" cxnId="{02F32D77-C2C6-4CAC-8A23-BF7C79447815}">
      <dgm:prSet/>
      <dgm:spPr/>
      <dgm:t>
        <a:bodyPr/>
        <a:lstStyle/>
        <a:p>
          <a:endParaRPr lang="en-US"/>
        </a:p>
      </dgm:t>
    </dgm:pt>
    <dgm:pt modelId="{EA9A8C07-517D-4B5C-8FB7-FB01CB6BB9F1}">
      <dgm:prSet/>
      <dgm:spPr/>
      <dgm:t>
        <a:bodyPr/>
        <a:lstStyle/>
        <a:p>
          <a:pPr>
            <a:buFont typeface="+mj-lt"/>
            <a:buAutoNum type="arabicPeriod"/>
          </a:pPr>
          <a:r>
            <a:rPr lang="en-US" b="0" i="0"/>
            <a:t>Collect and process data from sensors and cameras.</a:t>
          </a:r>
        </a:p>
      </dgm:t>
    </dgm:pt>
    <dgm:pt modelId="{3698CA0C-7ADB-4700-81A4-283516D2C4DE}" type="parTrans" cxnId="{BB3FF386-7683-41ED-9F04-5DEB6007506D}">
      <dgm:prSet/>
      <dgm:spPr/>
      <dgm:t>
        <a:bodyPr/>
        <a:lstStyle/>
        <a:p>
          <a:endParaRPr lang="en-US"/>
        </a:p>
      </dgm:t>
    </dgm:pt>
    <dgm:pt modelId="{2BB5CAD4-C862-420D-A58D-5475DD0765B0}" type="sibTrans" cxnId="{BB3FF386-7683-41ED-9F04-5DEB6007506D}">
      <dgm:prSet/>
      <dgm:spPr/>
      <dgm:t>
        <a:bodyPr/>
        <a:lstStyle/>
        <a:p>
          <a:endParaRPr lang="en-US"/>
        </a:p>
      </dgm:t>
    </dgm:pt>
    <dgm:pt modelId="{9EA6C070-AAAF-4BA4-A22A-E40624E022D7}">
      <dgm:prSet/>
      <dgm:spPr/>
      <dgm:t>
        <a:bodyPr/>
        <a:lstStyle/>
        <a:p>
          <a:pPr>
            <a:buFont typeface="+mj-lt"/>
            <a:buAutoNum type="arabicPeriod"/>
          </a:pPr>
          <a:r>
            <a:rPr lang="en-US" b="1" i="0"/>
            <a:t>Database</a:t>
          </a:r>
          <a:r>
            <a:rPr lang="en-US" b="0" i="0"/>
            <a:t>:</a:t>
          </a:r>
        </a:p>
      </dgm:t>
    </dgm:pt>
    <dgm:pt modelId="{8CB38FAA-8029-44E0-BA7C-232F07252815}" type="parTrans" cxnId="{DB64DB4C-123B-4117-8816-0CFC757925DC}">
      <dgm:prSet/>
      <dgm:spPr/>
      <dgm:t>
        <a:bodyPr/>
        <a:lstStyle/>
        <a:p>
          <a:endParaRPr lang="en-US"/>
        </a:p>
      </dgm:t>
    </dgm:pt>
    <dgm:pt modelId="{FBB80099-A57B-45CE-A66C-51641C724E4E}" type="sibTrans" cxnId="{DB64DB4C-123B-4117-8816-0CFC757925DC}">
      <dgm:prSet/>
      <dgm:spPr/>
      <dgm:t>
        <a:bodyPr/>
        <a:lstStyle/>
        <a:p>
          <a:endParaRPr lang="en-US"/>
        </a:p>
      </dgm:t>
    </dgm:pt>
    <dgm:pt modelId="{C35D4628-D6A5-4950-8EE6-710AD8E983C3}">
      <dgm:prSet/>
      <dgm:spPr/>
      <dgm:t>
        <a:bodyPr/>
        <a:lstStyle/>
        <a:p>
          <a:pPr>
            <a:buFont typeface="+mj-lt"/>
            <a:buAutoNum type="arabicPeriod"/>
          </a:pPr>
          <a:r>
            <a:rPr lang="en-US" b="0" i="0"/>
            <a:t>Structured Data: PostgreSQL or MySQL.</a:t>
          </a:r>
        </a:p>
      </dgm:t>
    </dgm:pt>
    <dgm:pt modelId="{1D7A6139-0E47-4F24-A0FA-C708B867D3B3}" type="parTrans" cxnId="{E746E13B-0778-4B34-A33B-F476D4868F3D}">
      <dgm:prSet/>
      <dgm:spPr/>
      <dgm:t>
        <a:bodyPr/>
        <a:lstStyle/>
        <a:p>
          <a:endParaRPr lang="en-US"/>
        </a:p>
      </dgm:t>
    </dgm:pt>
    <dgm:pt modelId="{69D95C0E-35EB-4AB2-A2B2-F64804D32FE7}" type="sibTrans" cxnId="{E746E13B-0778-4B34-A33B-F476D4868F3D}">
      <dgm:prSet/>
      <dgm:spPr/>
      <dgm:t>
        <a:bodyPr/>
        <a:lstStyle/>
        <a:p>
          <a:endParaRPr lang="en-US"/>
        </a:p>
      </dgm:t>
    </dgm:pt>
    <dgm:pt modelId="{37F2B383-4ACA-4A6B-BCD4-5CDE1EE42E72}">
      <dgm:prSet/>
      <dgm:spPr/>
      <dgm:t>
        <a:bodyPr/>
        <a:lstStyle/>
        <a:p>
          <a:pPr>
            <a:buFont typeface="+mj-lt"/>
            <a:buAutoNum type="arabicPeriod"/>
          </a:pPr>
          <a:r>
            <a:rPr lang="en-US" b="0" i="0"/>
            <a:t>Unstructured Data: MongoDB.</a:t>
          </a:r>
        </a:p>
      </dgm:t>
    </dgm:pt>
    <dgm:pt modelId="{B6BFDC05-DE68-4410-B36C-39886A979BDD}" type="parTrans" cxnId="{89229E13-797E-4BB0-88D0-15C634573120}">
      <dgm:prSet/>
      <dgm:spPr/>
      <dgm:t>
        <a:bodyPr/>
        <a:lstStyle/>
        <a:p>
          <a:endParaRPr lang="en-US"/>
        </a:p>
      </dgm:t>
    </dgm:pt>
    <dgm:pt modelId="{0CC29D65-00F0-4C76-9165-73752F7064D5}" type="sibTrans" cxnId="{89229E13-797E-4BB0-88D0-15C634573120}">
      <dgm:prSet/>
      <dgm:spPr/>
      <dgm:t>
        <a:bodyPr/>
        <a:lstStyle/>
        <a:p>
          <a:endParaRPr lang="en-US"/>
        </a:p>
      </dgm:t>
    </dgm:pt>
    <dgm:pt modelId="{55456B41-8413-4C48-A5A5-1EEDAE700577}">
      <dgm:prSet/>
      <dgm:spPr/>
      <dgm:t>
        <a:bodyPr/>
        <a:lstStyle/>
        <a:p>
          <a:pPr>
            <a:buFont typeface="+mj-lt"/>
            <a:buAutoNum type="arabicPeriod"/>
          </a:pPr>
          <a:r>
            <a:rPr lang="en-US" b="1" i="0"/>
            <a:t>Backend</a:t>
          </a:r>
          <a:r>
            <a:rPr lang="en-US" b="0" i="0"/>
            <a:t>:</a:t>
          </a:r>
        </a:p>
      </dgm:t>
    </dgm:pt>
    <dgm:pt modelId="{9C919167-0F43-424F-8877-1B8D76B8CD19}" type="parTrans" cxnId="{902818D5-024E-4F23-BF71-B854E415D385}">
      <dgm:prSet/>
      <dgm:spPr/>
      <dgm:t>
        <a:bodyPr/>
        <a:lstStyle/>
        <a:p>
          <a:endParaRPr lang="en-US"/>
        </a:p>
      </dgm:t>
    </dgm:pt>
    <dgm:pt modelId="{22C44185-7B7D-44A8-846D-34BED676BB32}" type="sibTrans" cxnId="{902818D5-024E-4F23-BF71-B854E415D385}">
      <dgm:prSet/>
      <dgm:spPr/>
      <dgm:t>
        <a:bodyPr/>
        <a:lstStyle/>
        <a:p>
          <a:endParaRPr lang="en-US"/>
        </a:p>
      </dgm:t>
    </dgm:pt>
    <dgm:pt modelId="{7B0D4E30-FF4E-4AD2-8CA1-88CD5C47A6F8}">
      <dgm:prSet/>
      <dgm:spPr/>
      <dgm:t>
        <a:bodyPr/>
        <a:lstStyle/>
        <a:p>
          <a:pPr>
            <a:buFont typeface="+mj-lt"/>
            <a:buAutoNum type="arabicPeriod"/>
          </a:pPr>
          <a:r>
            <a:rPr lang="en-US" b="0" i="0"/>
            <a:t>Node.js or Django (robust, scalable, good community support). The Decision regarding this is documented in </a:t>
          </a:r>
          <a:r>
            <a:rPr lang="en-US" b="0" i="0">
              <a:hlinkClick xmlns:r="http://schemas.openxmlformats.org/officeDocument/2006/relationships" r:id="rId1"/>
            </a:rPr>
            <a:t>ADR_006_Django and python for analytics and reporting</a:t>
          </a:r>
          <a:endParaRPr lang="en-US" b="0" i="0"/>
        </a:p>
      </dgm:t>
    </dgm:pt>
    <dgm:pt modelId="{C40A5406-A5DB-4F58-8F4D-860CF7AC04F1}" type="parTrans" cxnId="{9D3F942A-E3CA-4C8D-B55A-33DAB1EB1A83}">
      <dgm:prSet/>
      <dgm:spPr/>
      <dgm:t>
        <a:bodyPr/>
        <a:lstStyle/>
        <a:p>
          <a:endParaRPr lang="en-US"/>
        </a:p>
      </dgm:t>
    </dgm:pt>
    <dgm:pt modelId="{22288466-6AFF-4E76-9EFB-FA697E7BAD6D}" type="sibTrans" cxnId="{9D3F942A-E3CA-4C8D-B55A-33DAB1EB1A83}">
      <dgm:prSet/>
      <dgm:spPr/>
      <dgm:t>
        <a:bodyPr/>
        <a:lstStyle/>
        <a:p>
          <a:endParaRPr lang="en-US"/>
        </a:p>
      </dgm:t>
    </dgm:pt>
    <dgm:pt modelId="{35D6EFE5-1A96-465A-97FA-C9889E1F221D}">
      <dgm:prSet/>
      <dgm:spPr/>
      <dgm:t>
        <a:bodyPr/>
        <a:lstStyle/>
        <a:p>
          <a:pPr>
            <a:buFont typeface="+mj-lt"/>
            <a:buAutoNum type="arabicPeriod"/>
          </a:pPr>
          <a:r>
            <a:rPr lang="en-US" b="1" i="0"/>
            <a:t>Frontend</a:t>
          </a:r>
          <a:r>
            <a:rPr lang="en-US" b="0" i="0"/>
            <a:t>:</a:t>
          </a:r>
        </a:p>
      </dgm:t>
    </dgm:pt>
    <dgm:pt modelId="{47911FC9-376F-4551-A290-6C2F7E1F0A00}" type="parTrans" cxnId="{0582CC10-20F3-4CCF-87AA-BBEA66E70DCB}">
      <dgm:prSet/>
      <dgm:spPr/>
      <dgm:t>
        <a:bodyPr/>
        <a:lstStyle/>
        <a:p>
          <a:endParaRPr lang="en-US"/>
        </a:p>
      </dgm:t>
    </dgm:pt>
    <dgm:pt modelId="{97F604EE-021A-4BD7-A9E7-E8057B8260F3}" type="sibTrans" cxnId="{0582CC10-20F3-4CCF-87AA-BBEA66E70DCB}">
      <dgm:prSet/>
      <dgm:spPr/>
      <dgm:t>
        <a:bodyPr/>
        <a:lstStyle/>
        <a:p>
          <a:endParaRPr lang="en-US"/>
        </a:p>
      </dgm:t>
    </dgm:pt>
    <dgm:pt modelId="{3F37DFC2-19A0-4517-948A-57B4908783EA}">
      <dgm:prSet/>
      <dgm:spPr/>
      <dgm:t>
        <a:bodyPr/>
        <a:lstStyle/>
        <a:p>
          <a:pPr>
            <a:buFont typeface="+mj-lt"/>
            <a:buAutoNum type="arabicPeriod"/>
          </a:pPr>
          <a:r>
            <a:rPr lang="en-US" b="0" i="0"/>
            <a:t>React.js or Angular.js (powerful, flexible for UI). Angular is selected as the frame work based on </a:t>
          </a:r>
          <a:r>
            <a:rPr lang="en-US" b="0" i="0">
              <a:hlinkClick xmlns:r="http://schemas.openxmlformats.org/officeDocument/2006/relationships" r:id="rId2"/>
            </a:rPr>
            <a:t>ADR_002_Angular Vs React as frontend</a:t>
          </a:r>
          <a:endParaRPr lang="en-US" b="0" i="0"/>
        </a:p>
      </dgm:t>
    </dgm:pt>
    <dgm:pt modelId="{6C474EB2-121E-43C4-8CE9-8251CDDCEF90}" type="parTrans" cxnId="{A9AEEED2-1750-4428-A5B9-58A82186C4D6}">
      <dgm:prSet/>
      <dgm:spPr/>
      <dgm:t>
        <a:bodyPr/>
        <a:lstStyle/>
        <a:p>
          <a:endParaRPr lang="en-US"/>
        </a:p>
      </dgm:t>
    </dgm:pt>
    <dgm:pt modelId="{D29C075B-CC3F-4BD0-BEC6-6DBF1D37F0C2}" type="sibTrans" cxnId="{A9AEEED2-1750-4428-A5B9-58A82186C4D6}">
      <dgm:prSet/>
      <dgm:spPr/>
      <dgm:t>
        <a:bodyPr/>
        <a:lstStyle/>
        <a:p>
          <a:endParaRPr lang="en-US"/>
        </a:p>
      </dgm:t>
    </dgm:pt>
    <dgm:pt modelId="{DF1FF643-D85D-4CC1-B4E7-7A0EE385222A}">
      <dgm:prSet/>
      <dgm:spPr/>
      <dgm:t>
        <a:bodyPr/>
        <a:lstStyle/>
        <a:p>
          <a:pPr>
            <a:buFont typeface="+mj-lt"/>
            <a:buAutoNum type="arabicPeriod"/>
          </a:pPr>
          <a:r>
            <a:rPr lang="en-US" b="1" i="0"/>
            <a:t>Alert System</a:t>
          </a:r>
          <a:r>
            <a:rPr lang="en-US" b="0" i="0"/>
            <a:t>:</a:t>
          </a:r>
        </a:p>
      </dgm:t>
    </dgm:pt>
    <dgm:pt modelId="{48CBF426-C547-4117-92D6-3473C1037712}" type="parTrans" cxnId="{15A025BA-6CDF-4B6E-B00D-1FD382A22D9E}">
      <dgm:prSet/>
      <dgm:spPr/>
      <dgm:t>
        <a:bodyPr/>
        <a:lstStyle/>
        <a:p>
          <a:endParaRPr lang="en-US"/>
        </a:p>
      </dgm:t>
    </dgm:pt>
    <dgm:pt modelId="{A2EF23D2-7902-41A0-9F5F-AA332EE70B38}" type="sibTrans" cxnId="{15A025BA-6CDF-4B6E-B00D-1FD382A22D9E}">
      <dgm:prSet/>
      <dgm:spPr/>
      <dgm:t>
        <a:bodyPr/>
        <a:lstStyle/>
        <a:p>
          <a:endParaRPr lang="en-US"/>
        </a:p>
      </dgm:t>
    </dgm:pt>
    <dgm:pt modelId="{E7DCAC34-105A-421D-8623-9ECEE6EFB807}">
      <dgm:prSet/>
      <dgm:spPr/>
      <dgm:t>
        <a:bodyPr/>
        <a:lstStyle/>
        <a:p>
          <a:pPr>
            <a:buFont typeface="+mj-lt"/>
            <a:buAutoNum type="arabicPeriod"/>
          </a:pPr>
          <a:r>
            <a:rPr lang="en-US" b="0" i="0"/>
            <a:t>Twilio or SendGrid (SMS/email alerts).</a:t>
          </a:r>
        </a:p>
      </dgm:t>
    </dgm:pt>
    <dgm:pt modelId="{E50C5478-3E42-4CF2-93E0-4BB9751AC589}" type="parTrans" cxnId="{455E4CD8-4939-4FB6-B5D3-4C20AD8AF252}">
      <dgm:prSet/>
      <dgm:spPr/>
      <dgm:t>
        <a:bodyPr/>
        <a:lstStyle/>
        <a:p>
          <a:endParaRPr lang="en-US"/>
        </a:p>
      </dgm:t>
    </dgm:pt>
    <dgm:pt modelId="{A2664C10-70B8-4774-B3A4-9B287C3EEF3F}" type="sibTrans" cxnId="{455E4CD8-4939-4FB6-B5D3-4C20AD8AF252}">
      <dgm:prSet/>
      <dgm:spPr/>
      <dgm:t>
        <a:bodyPr/>
        <a:lstStyle/>
        <a:p>
          <a:endParaRPr lang="en-US"/>
        </a:p>
      </dgm:t>
    </dgm:pt>
    <dgm:pt modelId="{429DE42A-6973-4A93-8198-4CC27EA53DDF}">
      <dgm:prSet/>
      <dgm:spPr/>
      <dgm:t>
        <a:bodyPr/>
        <a:lstStyle/>
        <a:p>
          <a:pPr>
            <a:buFont typeface="+mj-lt"/>
            <a:buAutoNum type="arabicPeriod"/>
          </a:pPr>
          <a:r>
            <a:rPr lang="en-US" b="1" i="0"/>
            <a:t>Device Communication</a:t>
          </a:r>
          <a:r>
            <a:rPr lang="en-US" b="0" i="0"/>
            <a:t>:</a:t>
          </a:r>
        </a:p>
      </dgm:t>
    </dgm:pt>
    <dgm:pt modelId="{C5751C60-F7F1-42CB-9534-027400AD4FED}" type="parTrans" cxnId="{0D1679E0-0AD0-4E7C-A1A4-11D2B8DC5082}">
      <dgm:prSet/>
      <dgm:spPr/>
      <dgm:t>
        <a:bodyPr/>
        <a:lstStyle/>
        <a:p>
          <a:endParaRPr lang="en-US"/>
        </a:p>
      </dgm:t>
    </dgm:pt>
    <dgm:pt modelId="{E7178884-DDCC-434D-B951-33BDF3CE2DC0}" type="sibTrans" cxnId="{0D1679E0-0AD0-4E7C-A1A4-11D2B8DC5082}">
      <dgm:prSet/>
      <dgm:spPr/>
      <dgm:t>
        <a:bodyPr/>
        <a:lstStyle/>
        <a:p>
          <a:endParaRPr lang="en-US"/>
        </a:p>
      </dgm:t>
    </dgm:pt>
    <dgm:pt modelId="{C83A1DF3-4191-4017-88C1-FE1E347A39A4}">
      <dgm:prSet/>
      <dgm:spPr/>
      <dgm:t>
        <a:bodyPr/>
        <a:lstStyle/>
        <a:p>
          <a:pPr>
            <a:buFont typeface="+mj-lt"/>
            <a:buAutoNum type="arabicPeriod"/>
          </a:pPr>
          <a:r>
            <a:rPr lang="en-US" b="0" i="0"/>
            <a:t>MQTT or HTTP (lightweight messaging for sensors).</a:t>
          </a:r>
        </a:p>
      </dgm:t>
    </dgm:pt>
    <dgm:pt modelId="{0BDE80D7-D25B-4AC6-A6BF-EE95AD731AB9}" type="parTrans" cxnId="{BC796001-4286-4FA4-8A7F-6F67A03D0E58}">
      <dgm:prSet/>
      <dgm:spPr/>
      <dgm:t>
        <a:bodyPr/>
        <a:lstStyle/>
        <a:p>
          <a:endParaRPr lang="en-US"/>
        </a:p>
      </dgm:t>
    </dgm:pt>
    <dgm:pt modelId="{6CC6D579-1C42-4DB8-8F95-3C4B749DBEB8}" type="sibTrans" cxnId="{BC796001-4286-4FA4-8A7F-6F67A03D0E58}">
      <dgm:prSet/>
      <dgm:spPr/>
      <dgm:t>
        <a:bodyPr/>
        <a:lstStyle/>
        <a:p>
          <a:endParaRPr lang="en-US"/>
        </a:p>
      </dgm:t>
    </dgm:pt>
    <dgm:pt modelId="{DDC43A2F-4BD6-4598-8323-3FFCB4E725BF}">
      <dgm:prSet/>
      <dgm:spPr/>
      <dgm:t>
        <a:bodyPr/>
        <a:lstStyle/>
        <a:p>
          <a:pPr>
            <a:buFont typeface="+mj-lt"/>
            <a:buAutoNum type="arabicPeriod"/>
          </a:pPr>
          <a:r>
            <a:rPr lang="en-US" b="0" i="0"/>
            <a:t>Ensure reliable data transmission. The selection of this documented in </a:t>
          </a:r>
          <a:r>
            <a:rPr lang="en-US" b="0" i="0">
              <a:hlinkClick xmlns:r="http://schemas.openxmlformats.org/officeDocument/2006/relationships" r:id="rId3"/>
            </a:rPr>
            <a:t>ADR_007 Hybrid Solution for Fish Farm Data Transmission</a:t>
          </a:r>
          <a:endParaRPr lang="en-US" b="0" i="0"/>
        </a:p>
      </dgm:t>
    </dgm:pt>
    <dgm:pt modelId="{8E2CDB3A-F9F4-4555-91D0-26B2693BFA2B}" type="parTrans" cxnId="{0A1928C3-0734-48FB-85EC-87812BF00E40}">
      <dgm:prSet/>
      <dgm:spPr/>
      <dgm:t>
        <a:bodyPr/>
        <a:lstStyle/>
        <a:p>
          <a:endParaRPr lang="en-US"/>
        </a:p>
      </dgm:t>
    </dgm:pt>
    <dgm:pt modelId="{B9DF1A78-BAAA-48CB-9C44-9D7559F5E5E5}" type="sibTrans" cxnId="{0A1928C3-0734-48FB-85EC-87812BF00E40}">
      <dgm:prSet/>
      <dgm:spPr/>
      <dgm:t>
        <a:bodyPr/>
        <a:lstStyle/>
        <a:p>
          <a:endParaRPr lang="en-US"/>
        </a:p>
      </dgm:t>
    </dgm:pt>
    <dgm:pt modelId="{E60FBB60-FB39-4DF1-A9B6-158BF3337765}">
      <dgm:prSet/>
      <dgm:spPr/>
      <dgm:t>
        <a:bodyPr/>
        <a:lstStyle/>
        <a:p>
          <a:pPr>
            <a:buFont typeface="+mj-lt"/>
            <a:buAutoNum type="arabicPeriod"/>
          </a:pPr>
          <a:r>
            <a:rPr lang="en-US" b="1" i="0"/>
            <a:t>Cloud Services</a:t>
          </a:r>
          <a:r>
            <a:rPr lang="en-US" b="0" i="0"/>
            <a:t>:</a:t>
          </a:r>
        </a:p>
      </dgm:t>
    </dgm:pt>
    <dgm:pt modelId="{093EE613-CD90-4DC9-8473-8C65000BB259}" type="parTrans" cxnId="{E29DAA1B-E359-49E6-A4F7-78242ED90892}">
      <dgm:prSet/>
      <dgm:spPr/>
      <dgm:t>
        <a:bodyPr/>
        <a:lstStyle/>
        <a:p>
          <a:endParaRPr lang="en-US"/>
        </a:p>
      </dgm:t>
    </dgm:pt>
    <dgm:pt modelId="{9B8705C1-F3DA-46C7-ABFB-47F501C7153D}" type="sibTrans" cxnId="{E29DAA1B-E359-49E6-A4F7-78242ED90892}">
      <dgm:prSet/>
      <dgm:spPr/>
      <dgm:t>
        <a:bodyPr/>
        <a:lstStyle/>
        <a:p>
          <a:endParaRPr lang="en-US"/>
        </a:p>
      </dgm:t>
    </dgm:pt>
    <dgm:pt modelId="{7F4BE17C-8613-4C1A-AAE0-6D40EEF9521B}">
      <dgm:prSet/>
      <dgm:spPr/>
      <dgm:t>
        <a:bodyPr/>
        <a:lstStyle/>
        <a:p>
          <a:pPr>
            <a:buFont typeface="+mj-lt"/>
            <a:buAutoNum type="arabicPeriod"/>
          </a:pPr>
          <a:r>
            <a:rPr lang="en-US" b="0" i="0"/>
            <a:t>Azure or AWS or Google Cloud (storage, computation, deployment).</a:t>
          </a:r>
        </a:p>
      </dgm:t>
    </dgm:pt>
    <dgm:pt modelId="{3DD63D05-4238-4D1B-8DB7-FFE477C65108}" type="parTrans" cxnId="{88CD68A7-4E0A-4743-947D-E3541496C7BA}">
      <dgm:prSet/>
      <dgm:spPr/>
      <dgm:t>
        <a:bodyPr/>
        <a:lstStyle/>
        <a:p>
          <a:endParaRPr lang="en-US"/>
        </a:p>
      </dgm:t>
    </dgm:pt>
    <dgm:pt modelId="{83B8123A-A41B-49CC-B52E-A6CC45A2A34F}" type="sibTrans" cxnId="{88CD68A7-4E0A-4743-947D-E3541496C7BA}">
      <dgm:prSet/>
      <dgm:spPr/>
      <dgm:t>
        <a:bodyPr/>
        <a:lstStyle/>
        <a:p>
          <a:endParaRPr lang="en-US"/>
        </a:p>
      </dgm:t>
    </dgm:pt>
    <dgm:pt modelId="{26D470ED-F763-456E-9D35-774499AB8A50}">
      <dgm:prSet/>
      <dgm:spPr/>
      <dgm:t>
        <a:bodyPr/>
        <a:lstStyle/>
        <a:p>
          <a:pPr>
            <a:buFont typeface="+mj-lt"/>
            <a:buAutoNum type="arabicPeriod"/>
          </a:pPr>
          <a:r>
            <a:rPr lang="en-US" b="1" i="0"/>
            <a:t>Containerization &amp; Orchestration</a:t>
          </a:r>
          <a:r>
            <a:rPr lang="en-US" b="0" i="0"/>
            <a:t>:</a:t>
          </a:r>
        </a:p>
      </dgm:t>
    </dgm:pt>
    <dgm:pt modelId="{7729696F-E027-41C5-BCD3-DB981C549C02}" type="parTrans" cxnId="{319B4EE9-4482-4F7E-821D-3515A0DB2892}">
      <dgm:prSet/>
      <dgm:spPr/>
      <dgm:t>
        <a:bodyPr/>
        <a:lstStyle/>
        <a:p>
          <a:endParaRPr lang="en-US"/>
        </a:p>
      </dgm:t>
    </dgm:pt>
    <dgm:pt modelId="{1E74422F-7791-4B38-A8DB-780486E7FE37}" type="sibTrans" cxnId="{319B4EE9-4482-4F7E-821D-3515A0DB2892}">
      <dgm:prSet/>
      <dgm:spPr/>
      <dgm:t>
        <a:bodyPr/>
        <a:lstStyle/>
        <a:p>
          <a:endParaRPr lang="en-US"/>
        </a:p>
      </dgm:t>
    </dgm:pt>
    <dgm:pt modelId="{9F1913BC-12D3-42F3-96B3-30D1E8ADB8AD}">
      <dgm:prSet/>
      <dgm:spPr/>
      <dgm:t>
        <a:bodyPr/>
        <a:lstStyle/>
        <a:p>
          <a:pPr>
            <a:buFont typeface="+mj-lt"/>
            <a:buAutoNum type="arabicPeriod"/>
          </a:pPr>
          <a:r>
            <a:rPr lang="en-US" b="0" i="0"/>
            <a:t>Docker (develop, ship, run apps).</a:t>
          </a:r>
        </a:p>
      </dgm:t>
    </dgm:pt>
    <dgm:pt modelId="{DD803571-5D88-4BD1-9448-7C54421D8FF7}" type="parTrans" cxnId="{500902DE-862C-4971-A973-22F83215465A}">
      <dgm:prSet/>
      <dgm:spPr/>
      <dgm:t>
        <a:bodyPr/>
        <a:lstStyle/>
        <a:p>
          <a:endParaRPr lang="en-US"/>
        </a:p>
      </dgm:t>
    </dgm:pt>
    <dgm:pt modelId="{55D982C6-FCC7-421C-B192-D0A113D0D267}" type="sibTrans" cxnId="{500902DE-862C-4971-A973-22F83215465A}">
      <dgm:prSet/>
      <dgm:spPr/>
      <dgm:t>
        <a:bodyPr/>
        <a:lstStyle/>
        <a:p>
          <a:endParaRPr lang="en-US"/>
        </a:p>
      </dgm:t>
    </dgm:pt>
    <dgm:pt modelId="{22D21F5A-C95E-4368-B21C-F107DE4EF6FE}">
      <dgm:prSet/>
      <dgm:spPr/>
      <dgm:t>
        <a:bodyPr/>
        <a:lstStyle/>
        <a:p>
          <a:pPr>
            <a:buFont typeface="+mj-lt"/>
            <a:buAutoNum type="arabicPeriod"/>
          </a:pPr>
          <a:r>
            <a:rPr lang="en-US" b="0" i="0"/>
            <a:t>Kubernetes (manage containerized workloads).</a:t>
          </a:r>
        </a:p>
      </dgm:t>
    </dgm:pt>
    <dgm:pt modelId="{0E5AAF90-5241-4EBD-8976-8BFA58226AE8}" type="parTrans" cxnId="{007D5148-F8CD-4970-B979-68BAF14B9964}">
      <dgm:prSet/>
      <dgm:spPr/>
      <dgm:t>
        <a:bodyPr/>
        <a:lstStyle/>
        <a:p>
          <a:endParaRPr lang="en-US"/>
        </a:p>
      </dgm:t>
    </dgm:pt>
    <dgm:pt modelId="{E078714E-C862-408E-AA85-C152DD365942}" type="sibTrans" cxnId="{007D5148-F8CD-4970-B979-68BAF14B9964}">
      <dgm:prSet/>
      <dgm:spPr/>
      <dgm:t>
        <a:bodyPr/>
        <a:lstStyle/>
        <a:p>
          <a:endParaRPr lang="en-US"/>
        </a:p>
      </dgm:t>
    </dgm:pt>
    <dgm:pt modelId="{8B0721C6-B8C1-4626-B48A-CC7BDC8C15C4}" type="pres">
      <dgm:prSet presAssocID="{F2532531-0736-451F-8141-940215E4F67D}" presName="linear" presStyleCnt="0">
        <dgm:presLayoutVars>
          <dgm:animLvl val="lvl"/>
          <dgm:resizeHandles val="exact"/>
        </dgm:presLayoutVars>
      </dgm:prSet>
      <dgm:spPr/>
    </dgm:pt>
    <dgm:pt modelId="{F2A7A665-F071-479E-92AB-D1194317F095}" type="pres">
      <dgm:prSet presAssocID="{4FD2B38A-0992-47C7-93FF-B2A08B7772EF}" presName="parentText" presStyleLbl="node1" presStyleIdx="0" presStyleCnt="8">
        <dgm:presLayoutVars>
          <dgm:chMax val="0"/>
          <dgm:bulletEnabled val="1"/>
        </dgm:presLayoutVars>
      </dgm:prSet>
      <dgm:spPr/>
    </dgm:pt>
    <dgm:pt modelId="{A5732B10-8D8C-4271-968D-D735C8211803}" type="pres">
      <dgm:prSet presAssocID="{4FD2B38A-0992-47C7-93FF-B2A08B7772EF}" presName="childText" presStyleLbl="revTx" presStyleIdx="0" presStyleCnt="8">
        <dgm:presLayoutVars>
          <dgm:bulletEnabled val="1"/>
        </dgm:presLayoutVars>
      </dgm:prSet>
      <dgm:spPr/>
    </dgm:pt>
    <dgm:pt modelId="{DC624DFC-E167-4E63-B5E8-E46A84D3F3AF}" type="pres">
      <dgm:prSet presAssocID="{9EA6C070-AAAF-4BA4-A22A-E40624E022D7}" presName="parentText" presStyleLbl="node1" presStyleIdx="1" presStyleCnt="8">
        <dgm:presLayoutVars>
          <dgm:chMax val="0"/>
          <dgm:bulletEnabled val="1"/>
        </dgm:presLayoutVars>
      </dgm:prSet>
      <dgm:spPr/>
    </dgm:pt>
    <dgm:pt modelId="{7160D467-AEB9-4300-976F-3F7B93746220}" type="pres">
      <dgm:prSet presAssocID="{9EA6C070-AAAF-4BA4-A22A-E40624E022D7}" presName="childText" presStyleLbl="revTx" presStyleIdx="1" presStyleCnt="8">
        <dgm:presLayoutVars>
          <dgm:bulletEnabled val="1"/>
        </dgm:presLayoutVars>
      </dgm:prSet>
      <dgm:spPr/>
    </dgm:pt>
    <dgm:pt modelId="{50B737CF-2057-4D5A-A568-3DFA2BC16397}" type="pres">
      <dgm:prSet presAssocID="{55456B41-8413-4C48-A5A5-1EEDAE700577}" presName="parentText" presStyleLbl="node1" presStyleIdx="2" presStyleCnt="8">
        <dgm:presLayoutVars>
          <dgm:chMax val="0"/>
          <dgm:bulletEnabled val="1"/>
        </dgm:presLayoutVars>
      </dgm:prSet>
      <dgm:spPr/>
    </dgm:pt>
    <dgm:pt modelId="{B09BC52D-B237-4C05-BC26-EB108DB24713}" type="pres">
      <dgm:prSet presAssocID="{55456B41-8413-4C48-A5A5-1EEDAE700577}" presName="childText" presStyleLbl="revTx" presStyleIdx="2" presStyleCnt="8">
        <dgm:presLayoutVars>
          <dgm:bulletEnabled val="1"/>
        </dgm:presLayoutVars>
      </dgm:prSet>
      <dgm:spPr/>
    </dgm:pt>
    <dgm:pt modelId="{F657592A-7FF8-4E85-AA9C-DFCBB72DDCCA}" type="pres">
      <dgm:prSet presAssocID="{35D6EFE5-1A96-465A-97FA-C9889E1F221D}" presName="parentText" presStyleLbl="node1" presStyleIdx="3" presStyleCnt="8">
        <dgm:presLayoutVars>
          <dgm:chMax val="0"/>
          <dgm:bulletEnabled val="1"/>
        </dgm:presLayoutVars>
      </dgm:prSet>
      <dgm:spPr/>
    </dgm:pt>
    <dgm:pt modelId="{7D72A6A4-1BDB-4E85-B6CB-2D7D76B35442}" type="pres">
      <dgm:prSet presAssocID="{35D6EFE5-1A96-465A-97FA-C9889E1F221D}" presName="childText" presStyleLbl="revTx" presStyleIdx="3" presStyleCnt="8">
        <dgm:presLayoutVars>
          <dgm:bulletEnabled val="1"/>
        </dgm:presLayoutVars>
      </dgm:prSet>
      <dgm:spPr/>
    </dgm:pt>
    <dgm:pt modelId="{5E1F6DD9-11B8-44BA-B030-E81A89078909}" type="pres">
      <dgm:prSet presAssocID="{DF1FF643-D85D-4CC1-B4E7-7A0EE385222A}" presName="parentText" presStyleLbl="node1" presStyleIdx="4" presStyleCnt="8">
        <dgm:presLayoutVars>
          <dgm:chMax val="0"/>
          <dgm:bulletEnabled val="1"/>
        </dgm:presLayoutVars>
      </dgm:prSet>
      <dgm:spPr/>
    </dgm:pt>
    <dgm:pt modelId="{299A9767-5188-463C-BCEC-39E808E3BB41}" type="pres">
      <dgm:prSet presAssocID="{DF1FF643-D85D-4CC1-B4E7-7A0EE385222A}" presName="childText" presStyleLbl="revTx" presStyleIdx="4" presStyleCnt="8">
        <dgm:presLayoutVars>
          <dgm:bulletEnabled val="1"/>
        </dgm:presLayoutVars>
      </dgm:prSet>
      <dgm:spPr/>
    </dgm:pt>
    <dgm:pt modelId="{9EB541EF-0CD1-451B-A4E1-A107E51B0BDA}" type="pres">
      <dgm:prSet presAssocID="{429DE42A-6973-4A93-8198-4CC27EA53DDF}" presName="parentText" presStyleLbl="node1" presStyleIdx="5" presStyleCnt="8">
        <dgm:presLayoutVars>
          <dgm:chMax val="0"/>
          <dgm:bulletEnabled val="1"/>
        </dgm:presLayoutVars>
      </dgm:prSet>
      <dgm:spPr/>
    </dgm:pt>
    <dgm:pt modelId="{BB2F9E39-802D-4E9A-8E73-119914F15611}" type="pres">
      <dgm:prSet presAssocID="{429DE42A-6973-4A93-8198-4CC27EA53DDF}" presName="childText" presStyleLbl="revTx" presStyleIdx="5" presStyleCnt="8">
        <dgm:presLayoutVars>
          <dgm:bulletEnabled val="1"/>
        </dgm:presLayoutVars>
      </dgm:prSet>
      <dgm:spPr/>
    </dgm:pt>
    <dgm:pt modelId="{CFEDEB40-0FAE-40C9-99B0-88AAEF191B11}" type="pres">
      <dgm:prSet presAssocID="{E60FBB60-FB39-4DF1-A9B6-158BF3337765}" presName="parentText" presStyleLbl="node1" presStyleIdx="6" presStyleCnt="8">
        <dgm:presLayoutVars>
          <dgm:chMax val="0"/>
          <dgm:bulletEnabled val="1"/>
        </dgm:presLayoutVars>
      </dgm:prSet>
      <dgm:spPr/>
    </dgm:pt>
    <dgm:pt modelId="{731ADF90-6A10-481F-A509-5C716365284B}" type="pres">
      <dgm:prSet presAssocID="{E60FBB60-FB39-4DF1-A9B6-158BF3337765}" presName="childText" presStyleLbl="revTx" presStyleIdx="6" presStyleCnt="8">
        <dgm:presLayoutVars>
          <dgm:bulletEnabled val="1"/>
        </dgm:presLayoutVars>
      </dgm:prSet>
      <dgm:spPr/>
    </dgm:pt>
    <dgm:pt modelId="{8B2E501A-3A54-4885-A98E-1C89D5D457A8}" type="pres">
      <dgm:prSet presAssocID="{26D470ED-F763-456E-9D35-774499AB8A50}" presName="parentText" presStyleLbl="node1" presStyleIdx="7" presStyleCnt="8">
        <dgm:presLayoutVars>
          <dgm:chMax val="0"/>
          <dgm:bulletEnabled val="1"/>
        </dgm:presLayoutVars>
      </dgm:prSet>
      <dgm:spPr/>
    </dgm:pt>
    <dgm:pt modelId="{19E5765A-55F2-4484-94A3-73D58B2403AE}" type="pres">
      <dgm:prSet presAssocID="{26D470ED-F763-456E-9D35-774499AB8A50}" presName="childText" presStyleLbl="revTx" presStyleIdx="7" presStyleCnt="8">
        <dgm:presLayoutVars>
          <dgm:bulletEnabled val="1"/>
        </dgm:presLayoutVars>
      </dgm:prSet>
      <dgm:spPr/>
    </dgm:pt>
  </dgm:ptLst>
  <dgm:cxnLst>
    <dgm:cxn modelId="{BC796001-4286-4FA4-8A7F-6F67A03D0E58}" srcId="{429DE42A-6973-4A93-8198-4CC27EA53DDF}" destId="{C83A1DF3-4191-4017-88C1-FE1E347A39A4}" srcOrd="0" destOrd="0" parTransId="{0BDE80D7-D25B-4AC6-A6BF-EE95AD731AB9}" sibTransId="{6CC6D579-1C42-4DB8-8F95-3C4B749DBEB8}"/>
    <dgm:cxn modelId="{A0B85201-CA91-4B23-AE5F-CBFC5AE65562}" type="presOf" srcId="{E7DCAC34-105A-421D-8623-9ECEE6EFB807}" destId="{299A9767-5188-463C-BCEC-39E808E3BB41}" srcOrd="0" destOrd="0" presId="urn:microsoft.com/office/officeart/2005/8/layout/vList2"/>
    <dgm:cxn modelId="{ACCE880D-8913-42E0-B348-220AFF68523A}" type="presOf" srcId="{22D21F5A-C95E-4368-B21C-F107DE4EF6FE}" destId="{19E5765A-55F2-4484-94A3-73D58B2403AE}" srcOrd="0" destOrd="1" presId="urn:microsoft.com/office/officeart/2005/8/layout/vList2"/>
    <dgm:cxn modelId="{0582CC10-20F3-4CCF-87AA-BBEA66E70DCB}" srcId="{F2532531-0736-451F-8141-940215E4F67D}" destId="{35D6EFE5-1A96-465A-97FA-C9889E1F221D}" srcOrd="3" destOrd="0" parTransId="{47911FC9-376F-4551-A290-6C2F7E1F0A00}" sibTransId="{97F604EE-021A-4BD7-A9E7-E8057B8260F3}"/>
    <dgm:cxn modelId="{89229E13-797E-4BB0-88D0-15C634573120}" srcId="{9EA6C070-AAAF-4BA4-A22A-E40624E022D7}" destId="{37F2B383-4ACA-4A6B-BCD4-5CDE1EE42E72}" srcOrd="1" destOrd="0" parTransId="{B6BFDC05-DE68-4410-B36C-39886A979BDD}" sibTransId="{0CC29D65-00F0-4C76-9165-73752F7064D5}"/>
    <dgm:cxn modelId="{E29DAA1B-E359-49E6-A4F7-78242ED90892}" srcId="{F2532531-0736-451F-8141-940215E4F67D}" destId="{E60FBB60-FB39-4DF1-A9B6-158BF3337765}" srcOrd="6" destOrd="0" parTransId="{093EE613-CD90-4DC9-8473-8C65000BB259}" sibTransId="{9B8705C1-F3DA-46C7-ABFB-47F501C7153D}"/>
    <dgm:cxn modelId="{0D0FF31F-C97E-481E-B7BA-7A596B57FD65}" type="presOf" srcId="{7F4BE17C-8613-4C1A-AAE0-6D40EEF9521B}" destId="{731ADF90-6A10-481F-A509-5C716365284B}" srcOrd="0" destOrd="0" presId="urn:microsoft.com/office/officeart/2005/8/layout/vList2"/>
    <dgm:cxn modelId="{4007EA21-A64C-4533-BE72-1C3F381A22D7}" type="presOf" srcId="{C83A1DF3-4191-4017-88C1-FE1E347A39A4}" destId="{BB2F9E39-802D-4E9A-8E73-119914F15611}" srcOrd="0" destOrd="0" presId="urn:microsoft.com/office/officeart/2005/8/layout/vList2"/>
    <dgm:cxn modelId="{9D3F942A-E3CA-4C8D-B55A-33DAB1EB1A83}" srcId="{55456B41-8413-4C48-A5A5-1EEDAE700577}" destId="{7B0D4E30-FF4E-4AD2-8CA1-88CD5C47A6F8}" srcOrd="0" destOrd="0" parTransId="{C40A5406-A5DB-4F58-8F4D-860CF7AC04F1}" sibTransId="{22288466-6AFF-4E76-9EFB-FA697E7BAD6D}"/>
    <dgm:cxn modelId="{97E98032-D3A6-485A-8D5C-AF0EBC939DBB}" type="presOf" srcId="{9EA6C070-AAAF-4BA4-A22A-E40624E022D7}" destId="{DC624DFC-E167-4E63-B5E8-E46A84D3F3AF}" srcOrd="0" destOrd="0" presId="urn:microsoft.com/office/officeart/2005/8/layout/vList2"/>
    <dgm:cxn modelId="{E746E13B-0778-4B34-A33B-F476D4868F3D}" srcId="{9EA6C070-AAAF-4BA4-A22A-E40624E022D7}" destId="{C35D4628-D6A5-4950-8EE6-710AD8E983C3}" srcOrd="0" destOrd="0" parTransId="{1D7A6139-0E47-4F24-A0FA-C708B867D3B3}" sibTransId="{69D95C0E-35EB-4AB2-A2B2-F64804D32FE7}"/>
    <dgm:cxn modelId="{C4456C63-0AE6-4FCB-BDAD-8CF187F70481}" type="presOf" srcId="{37F2B383-4ACA-4A6B-BCD4-5CDE1EE42E72}" destId="{7160D467-AEB9-4300-976F-3F7B93746220}" srcOrd="0" destOrd="1" presId="urn:microsoft.com/office/officeart/2005/8/layout/vList2"/>
    <dgm:cxn modelId="{56E18944-AB38-421C-A124-9354C22C53C8}" type="presOf" srcId="{E60FBB60-FB39-4DF1-A9B6-158BF3337765}" destId="{CFEDEB40-0FAE-40C9-99B0-88AAEF191B11}" srcOrd="0" destOrd="0" presId="urn:microsoft.com/office/officeart/2005/8/layout/vList2"/>
    <dgm:cxn modelId="{73181E65-0AA0-4BB0-A5BA-E270BCE1AEFE}" type="presOf" srcId="{1EABD726-EF8D-4BA6-98EE-56963DB0CAE0}" destId="{A5732B10-8D8C-4271-968D-D735C8211803}" srcOrd="0" destOrd="0" presId="urn:microsoft.com/office/officeart/2005/8/layout/vList2"/>
    <dgm:cxn modelId="{007D5148-F8CD-4970-B979-68BAF14B9964}" srcId="{26D470ED-F763-456E-9D35-774499AB8A50}" destId="{22D21F5A-C95E-4368-B21C-F107DE4EF6FE}" srcOrd="1" destOrd="0" parTransId="{0E5AAF90-5241-4EBD-8976-8BFA58226AE8}" sibTransId="{E078714E-C862-408E-AA85-C152DD365942}"/>
    <dgm:cxn modelId="{59016C4A-7B0B-4E95-AFE7-C72228B2DCA7}" type="presOf" srcId="{DF1FF643-D85D-4CC1-B4E7-7A0EE385222A}" destId="{5E1F6DD9-11B8-44BA-B030-E81A89078909}" srcOrd="0" destOrd="0" presId="urn:microsoft.com/office/officeart/2005/8/layout/vList2"/>
    <dgm:cxn modelId="{DB64DB4C-123B-4117-8816-0CFC757925DC}" srcId="{F2532531-0736-451F-8141-940215E4F67D}" destId="{9EA6C070-AAAF-4BA4-A22A-E40624E022D7}" srcOrd="1" destOrd="0" parTransId="{8CB38FAA-8029-44E0-BA7C-232F07252815}" sibTransId="{FBB80099-A57B-45CE-A66C-51641C724E4E}"/>
    <dgm:cxn modelId="{0B7D9B6F-01B6-46B3-8986-94B9CC467AAD}" type="presOf" srcId="{F2532531-0736-451F-8141-940215E4F67D}" destId="{8B0721C6-B8C1-4626-B48A-CC7BDC8C15C4}" srcOrd="0" destOrd="0" presId="urn:microsoft.com/office/officeart/2005/8/layout/vList2"/>
    <dgm:cxn modelId="{02F32D77-C2C6-4CAC-8A23-BF7C79447815}" srcId="{4FD2B38A-0992-47C7-93FF-B2A08B7772EF}" destId="{1EABD726-EF8D-4BA6-98EE-56963DB0CAE0}" srcOrd="0" destOrd="0" parTransId="{ECEC5619-BE76-42B0-9002-1DD1DB8BCA0D}" sibTransId="{CB6B7F3B-D9D5-4919-A69C-C913902E7E9A}"/>
    <dgm:cxn modelId="{1D81A177-D135-4FDF-A1EC-4EB4E6D3B3E2}" type="presOf" srcId="{429DE42A-6973-4A93-8198-4CC27EA53DDF}" destId="{9EB541EF-0CD1-451B-A4E1-A107E51B0BDA}" srcOrd="0" destOrd="0" presId="urn:microsoft.com/office/officeart/2005/8/layout/vList2"/>
    <dgm:cxn modelId="{952E557B-CBBC-4EE4-8B23-E36C00902EB5}" type="presOf" srcId="{4FD2B38A-0992-47C7-93FF-B2A08B7772EF}" destId="{F2A7A665-F071-479E-92AB-D1194317F095}" srcOrd="0" destOrd="0" presId="urn:microsoft.com/office/officeart/2005/8/layout/vList2"/>
    <dgm:cxn modelId="{6DBCD97B-3BC9-4290-A27A-F13BD2FF5228}" type="presOf" srcId="{26D470ED-F763-456E-9D35-774499AB8A50}" destId="{8B2E501A-3A54-4885-A98E-1C89D5D457A8}" srcOrd="0" destOrd="0" presId="urn:microsoft.com/office/officeart/2005/8/layout/vList2"/>
    <dgm:cxn modelId="{4DF5757F-6C99-48EF-8D40-D390EF1AD8D0}" type="presOf" srcId="{9F1913BC-12D3-42F3-96B3-30D1E8ADB8AD}" destId="{19E5765A-55F2-4484-94A3-73D58B2403AE}" srcOrd="0" destOrd="0" presId="urn:microsoft.com/office/officeart/2005/8/layout/vList2"/>
    <dgm:cxn modelId="{BB3FF386-7683-41ED-9F04-5DEB6007506D}" srcId="{4FD2B38A-0992-47C7-93FF-B2A08B7772EF}" destId="{EA9A8C07-517D-4B5C-8FB7-FB01CB6BB9F1}" srcOrd="1" destOrd="0" parTransId="{3698CA0C-7ADB-4700-81A4-283516D2C4DE}" sibTransId="{2BB5CAD4-C862-420D-A58D-5475DD0765B0}"/>
    <dgm:cxn modelId="{ED6BCA87-251C-4DE0-BB8C-734AF7A49D10}" srcId="{F2532531-0736-451F-8141-940215E4F67D}" destId="{4FD2B38A-0992-47C7-93FF-B2A08B7772EF}" srcOrd="0" destOrd="0" parTransId="{66EB329A-E0E4-40DB-BB10-07148ED391AA}" sibTransId="{ED562873-CDF5-4480-A11C-2682EE9CF389}"/>
    <dgm:cxn modelId="{1FBD9596-9D47-4057-96F4-C592A82D98BF}" type="presOf" srcId="{7B0D4E30-FF4E-4AD2-8CA1-88CD5C47A6F8}" destId="{B09BC52D-B237-4C05-BC26-EB108DB24713}" srcOrd="0" destOrd="0" presId="urn:microsoft.com/office/officeart/2005/8/layout/vList2"/>
    <dgm:cxn modelId="{1DB7F69E-C77B-44C9-A7F1-C5C26B6C10D1}" type="presOf" srcId="{35D6EFE5-1A96-465A-97FA-C9889E1F221D}" destId="{F657592A-7FF8-4E85-AA9C-DFCBB72DDCCA}" srcOrd="0" destOrd="0" presId="urn:microsoft.com/office/officeart/2005/8/layout/vList2"/>
    <dgm:cxn modelId="{88CD68A7-4E0A-4743-947D-E3541496C7BA}" srcId="{E60FBB60-FB39-4DF1-A9B6-158BF3337765}" destId="{7F4BE17C-8613-4C1A-AAE0-6D40EEF9521B}" srcOrd="0" destOrd="0" parTransId="{3DD63D05-4238-4D1B-8DB7-FFE477C65108}" sibTransId="{83B8123A-A41B-49CC-B52E-A6CC45A2A34F}"/>
    <dgm:cxn modelId="{0DF26CA7-ACAB-4C00-B24D-B4B77618F0B1}" type="presOf" srcId="{55456B41-8413-4C48-A5A5-1EEDAE700577}" destId="{50B737CF-2057-4D5A-A568-3DFA2BC16397}" srcOrd="0" destOrd="0" presId="urn:microsoft.com/office/officeart/2005/8/layout/vList2"/>
    <dgm:cxn modelId="{00BB49B4-9AF3-4F97-BF80-F14A8BF91F54}" type="presOf" srcId="{DDC43A2F-4BD6-4598-8323-3FFCB4E725BF}" destId="{BB2F9E39-802D-4E9A-8E73-119914F15611}" srcOrd="0" destOrd="1" presId="urn:microsoft.com/office/officeart/2005/8/layout/vList2"/>
    <dgm:cxn modelId="{4FBA66B8-0664-4885-BA6B-47F90A80BAEB}" type="presOf" srcId="{C35D4628-D6A5-4950-8EE6-710AD8E983C3}" destId="{7160D467-AEB9-4300-976F-3F7B93746220}" srcOrd="0" destOrd="0" presId="urn:microsoft.com/office/officeart/2005/8/layout/vList2"/>
    <dgm:cxn modelId="{15A025BA-6CDF-4B6E-B00D-1FD382A22D9E}" srcId="{F2532531-0736-451F-8141-940215E4F67D}" destId="{DF1FF643-D85D-4CC1-B4E7-7A0EE385222A}" srcOrd="4" destOrd="0" parTransId="{48CBF426-C547-4117-92D6-3473C1037712}" sibTransId="{A2EF23D2-7902-41A0-9F5F-AA332EE70B38}"/>
    <dgm:cxn modelId="{0A1928C3-0734-48FB-85EC-87812BF00E40}" srcId="{429DE42A-6973-4A93-8198-4CC27EA53DDF}" destId="{DDC43A2F-4BD6-4598-8323-3FFCB4E725BF}" srcOrd="1" destOrd="0" parTransId="{8E2CDB3A-F9F4-4555-91D0-26B2693BFA2B}" sibTransId="{B9DF1A78-BAAA-48CB-9C44-9D7559F5E5E5}"/>
    <dgm:cxn modelId="{A9AEEED2-1750-4428-A5B9-58A82186C4D6}" srcId="{35D6EFE5-1A96-465A-97FA-C9889E1F221D}" destId="{3F37DFC2-19A0-4517-948A-57B4908783EA}" srcOrd="0" destOrd="0" parTransId="{6C474EB2-121E-43C4-8CE9-8251CDDCEF90}" sibTransId="{D29C075B-CC3F-4BD0-BEC6-6DBF1D37F0C2}"/>
    <dgm:cxn modelId="{902818D5-024E-4F23-BF71-B854E415D385}" srcId="{F2532531-0736-451F-8141-940215E4F67D}" destId="{55456B41-8413-4C48-A5A5-1EEDAE700577}" srcOrd="2" destOrd="0" parTransId="{9C919167-0F43-424F-8877-1B8D76B8CD19}" sibTransId="{22C44185-7B7D-44A8-846D-34BED676BB32}"/>
    <dgm:cxn modelId="{455E4CD8-4939-4FB6-B5D3-4C20AD8AF252}" srcId="{DF1FF643-D85D-4CC1-B4E7-7A0EE385222A}" destId="{E7DCAC34-105A-421D-8623-9ECEE6EFB807}" srcOrd="0" destOrd="0" parTransId="{E50C5478-3E42-4CF2-93E0-4BB9751AC589}" sibTransId="{A2664C10-70B8-4774-B3A4-9B287C3EEF3F}"/>
    <dgm:cxn modelId="{500902DE-862C-4971-A973-22F83215465A}" srcId="{26D470ED-F763-456E-9D35-774499AB8A50}" destId="{9F1913BC-12D3-42F3-96B3-30D1E8ADB8AD}" srcOrd="0" destOrd="0" parTransId="{DD803571-5D88-4BD1-9448-7C54421D8FF7}" sibTransId="{55D982C6-FCC7-421C-B192-D0A113D0D267}"/>
    <dgm:cxn modelId="{0D1679E0-0AD0-4E7C-A1A4-11D2B8DC5082}" srcId="{F2532531-0736-451F-8141-940215E4F67D}" destId="{429DE42A-6973-4A93-8198-4CC27EA53DDF}" srcOrd="5" destOrd="0" parTransId="{C5751C60-F7F1-42CB-9534-027400AD4FED}" sibTransId="{E7178884-DDCC-434D-B951-33BDF3CE2DC0}"/>
    <dgm:cxn modelId="{319B4EE9-4482-4F7E-821D-3515A0DB2892}" srcId="{F2532531-0736-451F-8141-940215E4F67D}" destId="{26D470ED-F763-456E-9D35-774499AB8A50}" srcOrd="7" destOrd="0" parTransId="{7729696F-E027-41C5-BCD3-DB981C549C02}" sibTransId="{1E74422F-7791-4B38-A8DB-780486E7FE37}"/>
    <dgm:cxn modelId="{B2BB62F1-F314-47E4-83A3-B5B89AC946A0}" type="presOf" srcId="{3F37DFC2-19A0-4517-948A-57B4908783EA}" destId="{7D72A6A4-1BDB-4E85-B6CB-2D7D76B35442}" srcOrd="0" destOrd="0" presId="urn:microsoft.com/office/officeart/2005/8/layout/vList2"/>
    <dgm:cxn modelId="{7659E7FC-FC65-45EB-A6FB-5DA9EE74072C}" type="presOf" srcId="{EA9A8C07-517D-4B5C-8FB7-FB01CB6BB9F1}" destId="{A5732B10-8D8C-4271-968D-D735C8211803}" srcOrd="0" destOrd="1" presId="urn:microsoft.com/office/officeart/2005/8/layout/vList2"/>
    <dgm:cxn modelId="{2B7D0FF7-9107-445A-8667-B1A46A4FC7E7}" type="presParOf" srcId="{8B0721C6-B8C1-4626-B48A-CC7BDC8C15C4}" destId="{F2A7A665-F071-479E-92AB-D1194317F095}" srcOrd="0" destOrd="0" presId="urn:microsoft.com/office/officeart/2005/8/layout/vList2"/>
    <dgm:cxn modelId="{58D138DA-87AA-4F24-AC75-E3E64ED08022}" type="presParOf" srcId="{8B0721C6-B8C1-4626-B48A-CC7BDC8C15C4}" destId="{A5732B10-8D8C-4271-968D-D735C8211803}" srcOrd="1" destOrd="0" presId="urn:microsoft.com/office/officeart/2005/8/layout/vList2"/>
    <dgm:cxn modelId="{4D5F0896-BB97-499A-841F-5CE6FCBC35E0}" type="presParOf" srcId="{8B0721C6-B8C1-4626-B48A-CC7BDC8C15C4}" destId="{DC624DFC-E167-4E63-B5E8-E46A84D3F3AF}" srcOrd="2" destOrd="0" presId="urn:microsoft.com/office/officeart/2005/8/layout/vList2"/>
    <dgm:cxn modelId="{CF9D6CFA-775A-4BA9-A861-ABE31370AB5F}" type="presParOf" srcId="{8B0721C6-B8C1-4626-B48A-CC7BDC8C15C4}" destId="{7160D467-AEB9-4300-976F-3F7B93746220}" srcOrd="3" destOrd="0" presId="urn:microsoft.com/office/officeart/2005/8/layout/vList2"/>
    <dgm:cxn modelId="{515B2020-17B2-4DA9-B10C-37C12709AA91}" type="presParOf" srcId="{8B0721C6-B8C1-4626-B48A-CC7BDC8C15C4}" destId="{50B737CF-2057-4D5A-A568-3DFA2BC16397}" srcOrd="4" destOrd="0" presId="urn:microsoft.com/office/officeart/2005/8/layout/vList2"/>
    <dgm:cxn modelId="{70FDF446-5B1C-4F61-B51B-CC3D05A9FDF8}" type="presParOf" srcId="{8B0721C6-B8C1-4626-B48A-CC7BDC8C15C4}" destId="{B09BC52D-B237-4C05-BC26-EB108DB24713}" srcOrd="5" destOrd="0" presId="urn:microsoft.com/office/officeart/2005/8/layout/vList2"/>
    <dgm:cxn modelId="{EC1C850D-9566-4E23-AF00-2603DF016243}" type="presParOf" srcId="{8B0721C6-B8C1-4626-B48A-CC7BDC8C15C4}" destId="{F657592A-7FF8-4E85-AA9C-DFCBB72DDCCA}" srcOrd="6" destOrd="0" presId="urn:microsoft.com/office/officeart/2005/8/layout/vList2"/>
    <dgm:cxn modelId="{CD571179-2456-4E40-A447-18EBF3E87AFA}" type="presParOf" srcId="{8B0721C6-B8C1-4626-B48A-CC7BDC8C15C4}" destId="{7D72A6A4-1BDB-4E85-B6CB-2D7D76B35442}" srcOrd="7" destOrd="0" presId="urn:microsoft.com/office/officeart/2005/8/layout/vList2"/>
    <dgm:cxn modelId="{0C1358D0-C04D-4B39-B8B8-A34C8476C271}" type="presParOf" srcId="{8B0721C6-B8C1-4626-B48A-CC7BDC8C15C4}" destId="{5E1F6DD9-11B8-44BA-B030-E81A89078909}" srcOrd="8" destOrd="0" presId="urn:microsoft.com/office/officeart/2005/8/layout/vList2"/>
    <dgm:cxn modelId="{3DFD9A76-3231-4D8C-81FD-E130ECFAD4AC}" type="presParOf" srcId="{8B0721C6-B8C1-4626-B48A-CC7BDC8C15C4}" destId="{299A9767-5188-463C-BCEC-39E808E3BB41}" srcOrd="9" destOrd="0" presId="urn:microsoft.com/office/officeart/2005/8/layout/vList2"/>
    <dgm:cxn modelId="{EF8C3234-0544-4A82-9F78-8CCEC6C5D5D7}" type="presParOf" srcId="{8B0721C6-B8C1-4626-B48A-CC7BDC8C15C4}" destId="{9EB541EF-0CD1-451B-A4E1-A107E51B0BDA}" srcOrd="10" destOrd="0" presId="urn:microsoft.com/office/officeart/2005/8/layout/vList2"/>
    <dgm:cxn modelId="{03D02A77-6DBD-41D7-B7D5-86DC2402820E}" type="presParOf" srcId="{8B0721C6-B8C1-4626-B48A-CC7BDC8C15C4}" destId="{BB2F9E39-802D-4E9A-8E73-119914F15611}" srcOrd="11" destOrd="0" presId="urn:microsoft.com/office/officeart/2005/8/layout/vList2"/>
    <dgm:cxn modelId="{FF067C5C-22EA-4E02-B6DB-E6516CB41F17}" type="presParOf" srcId="{8B0721C6-B8C1-4626-B48A-CC7BDC8C15C4}" destId="{CFEDEB40-0FAE-40C9-99B0-88AAEF191B11}" srcOrd="12" destOrd="0" presId="urn:microsoft.com/office/officeart/2005/8/layout/vList2"/>
    <dgm:cxn modelId="{29DCF3F1-9796-4779-89D5-45EED1AD0BE6}" type="presParOf" srcId="{8B0721C6-B8C1-4626-B48A-CC7BDC8C15C4}" destId="{731ADF90-6A10-481F-A509-5C716365284B}" srcOrd="13" destOrd="0" presId="urn:microsoft.com/office/officeart/2005/8/layout/vList2"/>
    <dgm:cxn modelId="{040427F2-4B59-4820-ABF4-6B9555F3E6FD}" type="presParOf" srcId="{8B0721C6-B8C1-4626-B48A-CC7BDC8C15C4}" destId="{8B2E501A-3A54-4885-A98E-1C89D5D457A8}" srcOrd="14" destOrd="0" presId="urn:microsoft.com/office/officeart/2005/8/layout/vList2"/>
    <dgm:cxn modelId="{F0C3E3A5-0051-400D-96EF-2E8E77934279}" type="presParOf" srcId="{8B0721C6-B8C1-4626-B48A-CC7BDC8C15C4}" destId="{19E5765A-55F2-4484-94A3-73D58B2403AE}" srcOrd="1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63E605-838B-433E-950E-3D1DCF0F6F5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EA1A95F-9A1E-42CB-9C3A-BBCF388360F1}">
      <dgm:prSet phldrT="[Text]"/>
      <dgm:spPr/>
      <dgm:t>
        <a:bodyPr/>
        <a:lstStyle/>
        <a:p>
          <a:r>
            <a:rPr lang="en-US"/>
            <a:t>ADR_001_Architecture_Style</a:t>
          </a:r>
        </a:p>
      </dgm:t>
    </dgm:pt>
    <dgm:pt modelId="{56C4A2ED-B556-4DA1-94CD-0627DD123E3B}" type="parTrans" cxnId="{5C76C474-DED0-43D8-9A1C-537033CF8EB9}">
      <dgm:prSet/>
      <dgm:spPr/>
      <dgm:t>
        <a:bodyPr/>
        <a:lstStyle/>
        <a:p>
          <a:endParaRPr lang="en-US"/>
        </a:p>
      </dgm:t>
    </dgm:pt>
    <dgm:pt modelId="{D91CCAC6-82BA-4072-A9E0-21F105B8F086}" type="sibTrans" cxnId="{5C76C474-DED0-43D8-9A1C-537033CF8EB9}">
      <dgm:prSet/>
      <dgm:spPr/>
      <dgm:t>
        <a:bodyPr/>
        <a:lstStyle/>
        <a:p>
          <a:endParaRPr lang="en-US"/>
        </a:p>
      </dgm:t>
    </dgm:pt>
    <dgm:pt modelId="{68428497-60D6-49EA-8676-0CD8F9039F39}">
      <dgm:prSet/>
      <dgm:spPr/>
      <dgm:t>
        <a:bodyPr/>
        <a:lstStyle/>
        <a:p>
          <a:r>
            <a:rPr lang="en-US"/>
            <a:t>ADR_002_Angular vs React as frontend</a:t>
          </a:r>
        </a:p>
      </dgm:t>
    </dgm:pt>
    <dgm:pt modelId="{C54FFD30-59DF-4064-979D-A67261D07894}" type="parTrans" cxnId="{A430F818-E2CB-4FA3-9457-D869DD237675}">
      <dgm:prSet/>
      <dgm:spPr/>
      <dgm:t>
        <a:bodyPr/>
        <a:lstStyle/>
        <a:p>
          <a:endParaRPr lang="en-US"/>
        </a:p>
      </dgm:t>
    </dgm:pt>
    <dgm:pt modelId="{94F65BB8-61AE-4E79-A5F2-0F4C4D8FDCF6}" type="sibTrans" cxnId="{A430F818-E2CB-4FA3-9457-D869DD237675}">
      <dgm:prSet/>
      <dgm:spPr/>
      <dgm:t>
        <a:bodyPr/>
        <a:lstStyle/>
        <a:p>
          <a:endParaRPr lang="en-US"/>
        </a:p>
      </dgm:t>
    </dgm:pt>
    <dgm:pt modelId="{507024BC-7C45-412C-B05E-975328433741}">
      <dgm:prSet/>
      <dgm:spPr/>
      <dgm:t>
        <a:bodyPr/>
        <a:lstStyle/>
        <a:p>
          <a:r>
            <a:rPr lang="en-US"/>
            <a:t>ADR_004_Xamarin for cross-platform mobile development</a:t>
          </a:r>
        </a:p>
      </dgm:t>
    </dgm:pt>
    <dgm:pt modelId="{29DE9436-DB48-482A-8DB2-1FB590E5ECCC}" type="parTrans" cxnId="{28BCCEDA-1F50-41ED-AF96-C9748F3A76F7}">
      <dgm:prSet/>
      <dgm:spPr/>
      <dgm:t>
        <a:bodyPr/>
        <a:lstStyle/>
        <a:p>
          <a:endParaRPr lang="en-US"/>
        </a:p>
      </dgm:t>
    </dgm:pt>
    <dgm:pt modelId="{6FB2F951-BA03-4C9D-AF84-A9E6CF0AF96B}" type="sibTrans" cxnId="{28BCCEDA-1F50-41ED-AF96-C9748F3A76F7}">
      <dgm:prSet/>
      <dgm:spPr/>
      <dgm:t>
        <a:bodyPr/>
        <a:lstStyle/>
        <a:p>
          <a:endParaRPr lang="en-US"/>
        </a:p>
      </dgm:t>
    </dgm:pt>
    <dgm:pt modelId="{45FE952F-E059-46C9-926B-FC9B930A30A4}">
      <dgm:prSet/>
      <dgm:spPr/>
      <dgm:t>
        <a:bodyPr/>
        <a:lstStyle/>
        <a:p>
          <a:r>
            <a:rPr lang="en-US"/>
            <a:t>ADR_005_Java and Spring Boot for Application</a:t>
          </a:r>
        </a:p>
      </dgm:t>
    </dgm:pt>
    <dgm:pt modelId="{7F7918A4-1CDC-43DD-B7F3-7A593E82B2FE}" type="parTrans" cxnId="{08A5D47F-3A0E-4DBA-A6C8-DABD3D84413A}">
      <dgm:prSet/>
      <dgm:spPr/>
      <dgm:t>
        <a:bodyPr/>
        <a:lstStyle/>
        <a:p>
          <a:endParaRPr lang="en-US"/>
        </a:p>
      </dgm:t>
    </dgm:pt>
    <dgm:pt modelId="{F5CD6A74-DFAA-4523-807E-5F22CC083510}" type="sibTrans" cxnId="{08A5D47F-3A0E-4DBA-A6C8-DABD3D84413A}">
      <dgm:prSet/>
      <dgm:spPr/>
      <dgm:t>
        <a:bodyPr/>
        <a:lstStyle/>
        <a:p>
          <a:endParaRPr lang="en-US"/>
        </a:p>
      </dgm:t>
    </dgm:pt>
    <dgm:pt modelId="{B87DCE56-EE36-4B63-B2B5-1555AE9B9CCF}">
      <dgm:prSet/>
      <dgm:spPr/>
      <dgm:t>
        <a:bodyPr/>
        <a:lstStyle/>
        <a:p>
          <a:r>
            <a:rPr lang="en-US"/>
            <a:t>ADR_006_Django and python for analytics and reporting</a:t>
          </a:r>
        </a:p>
      </dgm:t>
    </dgm:pt>
    <dgm:pt modelId="{166C5324-0155-4E85-BB85-49B36A05F921}" type="parTrans" cxnId="{B4AC3AD4-4E37-4F3D-AA57-2F1B937C3627}">
      <dgm:prSet/>
      <dgm:spPr/>
      <dgm:t>
        <a:bodyPr/>
        <a:lstStyle/>
        <a:p>
          <a:endParaRPr lang="en-US"/>
        </a:p>
      </dgm:t>
    </dgm:pt>
    <dgm:pt modelId="{2C1BCF74-EF1B-4BE5-9F70-F41B945340B2}" type="sibTrans" cxnId="{B4AC3AD4-4E37-4F3D-AA57-2F1B937C3627}">
      <dgm:prSet/>
      <dgm:spPr/>
      <dgm:t>
        <a:bodyPr/>
        <a:lstStyle/>
        <a:p>
          <a:endParaRPr lang="en-US"/>
        </a:p>
      </dgm:t>
    </dgm:pt>
    <dgm:pt modelId="{BFDEA29D-2EA8-479B-912E-25F8C1E509BA}">
      <dgm:prSet/>
      <dgm:spPr/>
      <dgm:t>
        <a:bodyPr/>
        <a:lstStyle/>
        <a:p>
          <a:r>
            <a:rPr lang="en-US"/>
            <a:t>ADR_007_ Hybrid_Solution_for_Fish_Farm_Data_Transmission</a:t>
          </a:r>
        </a:p>
      </dgm:t>
    </dgm:pt>
    <dgm:pt modelId="{E30A2393-C680-4DE1-8686-CB445C34A2F8}" type="parTrans" cxnId="{690EA196-5878-4B4A-88BC-FF0337E49633}">
      <dgm:prSet/>
      <dgm:spPr/>
      <dgm:t>
        <a:bodyPr/>
        <a:lstStyle/>
        <a:p>
          <a:endParaRPr lang="en-US"/>
        </a:p>
      </dgm:t>
    </dgm:pt>
    <dgm:pt modelId="{62106C95-8A46-4CC3-905C-6BA2DCDB6916}" type="sibTrans" cxnId="{690EA196-5878-4B4A-88BC-FF0337E49633}">
      <dgm:prSet/>
      <dgm:spPr/>
      <dgm:t>
        <a:bodyPr/>
        <a:lstStyle/>
        <a:p>
          <a:endParaRPr lang="en-US"/>
        </a:p>
      </dgm:t>
    </dgm:pt>
    <dgm:pt modelId="{04898BF0-ED55-4EB9-A615-31172751B85F}">
      <dgm:prSet/>
      <dgm:spPr/>
      <dgm:t>
        <a:bodyPr/>
        <a:lstStyle/>
        <a:p>
          <a:r>
            <a:rPr lang="en-US"/>
            <a:t>ADR_008_ML_DataPipeline_for_FishFarm_DataProcessing</a:t>
          </a:r>
        </a:p>
      </dgm:t>
    </dgm:pt>
    <dgm:pt modelId="{BCAE9665-E1BC-428D-ADB4-1811C08FE00F}" type="parTrans" cxnId="{2CF735F1-C934-4572-875B-0A8E01EE3DBF}">
      <dgm:prSet/>
      <dgm:spPr/>
      <dgm:t>
        <a:bodyPr/>
        <a:lstStyle/>
        <a:p>
          <a:endParaRPr lang="en-US"/>
        </a:p>
      </dgm:t>
    </dgm:pt>
    <dgm:pt modelId="{E3EBAC07-0749-4C19-8B1E-B3D44AFFAD5D}" type="sibTrans" cxnId="{2CF735F1-C934-4572-875B-0A8E01EE3DBF}">
      <dgm:prSet/>
      <dgm:spPr/>
      <dgm:t>
        <a:bodyPr/>
        <a:lstStyle/>
        <a:p>
          <a:endParaRPr lang="en-US"/>
        </a:p>
      </dgm:t>
    </dgm:pt>
    <dgm:pt modelId="{EB5D4632-BFD0-4F00-B759-BF5095BC32DE}" type="pres">
      <dgm:prSet presAssocID="{EA63E605-838B-433E-950E-3D1DCF0F6F54}" presName="linear" presStyleCnt="0">
        <dgm:presLayoutVars>
          <dgm:animLvl val="lvl"/>
          <dgm:resizeHandles val="exact"/>
        </dgm:presLayoutVars>
      </dgm:prSet>
      <dgm:spPr/>
    </dgm:pt>
    <dgm:pt modelId="{5EF2F1C9-6443-4540-9E64-D137C0A99723}" type="pres">
      <dgm:prSet presAssocID="{8EA1A95F-9A1E-42CB-9C3A-BBCF388360F1}" presName="parentText" presStyleLbl="node1" presStyleIdx="0" presStyleCnt="7">
        <dgm:presLayoutVars>
          <dgm:chMax val="0"/>
          <dgm:bulletEnabled val="1"/>
        </dgm:presLayoutVars>
      </dgm:prSet>
      <dgm:spPr/>
    </dgm:pt>
    <dgm:pt modelId="{54DEADA5-B94E-4A75-A00E-4EBAF136651E}" type="pres">
      <dgm:prSet presAssocID="{D91CCAC6-82BA-4072-A9E0-21F105B8F086}" presName="spacer" presStyleCnt="0"/>
      <dgm:spPr/>
    </dgm:pt>
    <dgm:pt modelId="{2B1F62BC-0C1B-42BA-A2B4-58869FA30142}" type="pres">
      <dgm:prSet presAssocID="{68428497-60D6-49EA-8676-0CD8F9039F39}" presName="parentText" presStyleLbl="node1" presStyleIdx="1" presStyleCnt="7">
        <dgm:presLayoutVars>
          <dgm:chMax val="0"/>
          <dgm:bulletEnabled val="1"/>
        </dgm:presLayoutVars>
      </dgm:prSet>
      <dgm:spPr/>
    </dgm:pt>
    <dgm:pt modelId="{A0A8A027-6C0B-4750-944B-0B40D4DBBCB5}" type="pres">
      <dgm:prSet presAssocID="{94F65BB8-61AE-4E79-A5F2-0F4C4D8FDCF6}" presName="spacer" presStyleCnt="0"/>
      <dgm:spPr/>
    </dgm:pt>
    <dgm:pt modelId="{CD25797C-FB7F-4C9F-9B7D-9B3B7C600642}" type="pres">
      <dgm:prSet presAssocID="{507024BC-7C45-412C-B05E-975328433741}" presName="parentText" presStyleLbl="node1" presStyleIdx="2" presStyleCnt="7">
        <dgm:presLayoutVars>
          <dgm:chMax val="0"/>
          <dgm:bulletEnabled val="1"/>
        </dgm:presLayoutVars>
      </dgm:prSet>
      <dgm:spPr/>
    </dgm:pt>
    <dgm:pt modelId="{82CA3F47-44E0-4CB2-AC93-CA90640A92EC}" type="pres">
      <dgm:prSet presAssocID="{6FB2F951-BA03-4C9D-AF84-A9E6CF0AF96B}" presName="spacer" presStyleCnt="0"/>
      <dgm:spPr/>
    </dgm:pt>
    <dgm:pt modelId="{1AE92EE9-F0E3-479B-88D7-1F886562B701}" type="pres">
      <dgm:prSet presAssocID="{45FE952F-E059-46C9-926B-FC9B930A30A4}" presName="parentText" presStyleLbl="node1" presStyleIdx="3" presStyleCnt="7">
        <dgm:presLayoutVars>
          <dgm:chMax val="0"/>
          <dgm:bulletEnabled val="1"/>
        </dgm:presLayoutVars>
      </dgm:prSet>
      <dgm:spPr/>
    </dgm:pt>
    <dgm:pt modelId="{B8ACD4FE-7031-47F4-8960-1CE405176BA5}" type="pres">
      <dgm:prSet presAssocID="{F5CD6A74-DFAA-4523-807E-5F22CC083510}" presName="spacer" presStyleCnt="0"/>
      <dgm:spPr/>
    </dgm:pt>
    <dgm:pt modelId="{C536A52C-A6C5-40B1-9B7C-40A7B5EAA7A6}" type="pres">
      <dgm:prSet presAssocID="{B87DCE56-EE36-4B63-B2B5-1555AE9B9CCF}" presName="parentText" presStyleLbl="node1" presStyleIdx="4" presStyleCnt="7">
        <dgm:presLayoutVars>
          <dgm:chMax val="0"/>
          <dgm:bulletEnabled val="1"/>
        </dgm:presLayoutVars>
      </dgm:prSet>
      <dgm:spPr/>
    </dgm:pt>
    <dgm:pt modelId="{7D358C3A-8E71-4165-BB1A-F4D80B15DBB9}" type="pres">
      <dgm:prSet presAssocID="{2C1BCF74-EF1B-4BE5-9F70-F41B945340B2}" presName="spacer" presStyleCnt="0"/>
      <dgm:spPr/>
    </dgm:pt>
    <dgm:pt modelId="{80159795-F9BC-4EA0-AA53-8B03658A9B88}" type="pres">
      <dgm:prSet presAssocID="{BFDEA29D-2EA8-479B-912E-25F8C1E509BA}" presName="parentText" presStyleLbl="node1" presStyleIdx="5" presStyleCnt="7">
        <dgm:presLayoutVars>
          <dgm:chMax val="0"/>
          <dgm:bulletEnabled val="1"/>
        </dgm:presLayoutVars>
      </dgm:prSet>
      <dgm:spPr/>
    </dgm:pt>
    <dgm:pt modelId="{85816283-DAF8-40F9-8553-3312CA52DB15}" type="pres">
      <dgm:prSet presAssocID="{62106C95-8A46-4CC3-905C-6BA2DCDB6916}" presName="spacer" presStyleCnt="0"/>
      <dgm:spPr/>
    </dgm:pt>
    <dgm:pt modelId="{615FDB03-F956-40E3-B3A4-8EF9A427E8D1}" type="pres">
      <dgm:prSet presAssocID="{04898BF0-ED55-4EB9-A615-31172751B85F}" presName="parentText" presStyleLbl="node1" presStyleIdx="6" presStyleCnt="7">
        <dgm:presLayoutVars>
          <dgm:chMax val="0"/>
          <dgm:bulletEnabled val="1"/>
        </dgm:presLayoutVars>
      </dgm:prSet>
      <dgm:spPr/>
    </dgm:pt>
  </dgm:ptLst>
  <dgm:cxnLst>
    <dgm:cxn modelId="{80116C11-86E3-44A6-BAC8-145FA3664E91}" type="presOf" srcId="{68428497-60D6-49EA-8676-0CD8F9039F39}" destId="{2B1F62BC-0C1B-42BA-A2B4-58869FA30142}" srcOrd="0" destOrd="0" presId="urn:microsoft.com/office/officeart/2005/8/layout/vList2"/>
    <dgm:cxn modelId="{2657BB16-DB0D-443F-A21C-9654CD2045FF}" type="presOf" srcId="{8EA1A95F-9A1E-42CB-9C3A-BBCF388360F1}" destId="{5EF2F1C9-6443-4540-9E64-D137C0A99723}" srcOrd="0" destOrd="0" presId="urn:microsoft.com/office/officeart/2005/8/layout/vList2"/>
    <dgm:cxn modelId="{A430F818-E2CB-4FA3-9457-D869DD237675}" srcId="{EA63E605-838B-433E-950E-3D1DCF0F6F54}" destId="{68428497-60D6-49EA-8676-0CD8F9039F39}" srcOrd="1" destOrd="0" parTransId="{C54FFD30-59DF-4064-979D-A67261D07894}" sibTransId="{94F65BB8-61AE-4E79-A5F2-0F4C4D8FDCF6}"/>
    <dgm:cxn modelId="{5E871731-DCBF-4A8B-B523-329FE790AE89}" type="presOf" srcId="{EA63E605-838B-433E-950E-3D1DCF0F6F54}" destId="{EB5D4632-BFD0-4F00-B759-BF5095BC32DE}" srcOrd="0" destOrd="0" presId="urn:microsoft.com/office/officeart/2005/8/layout/vList2"/>
    <dgm:cxn modelId="{A105CC5F-A4F3-4E4B-BC78-C3307F584B0E}" type="presOf" srcId="{507024BC-7C45-412C-B05E-975328433741}" destId="{CD25797C-FB7F-4C9F-9B7D-9B3B7C600642}" srcOrd="0" destOrd="0" presId="urn:microsoft.com/office/officeart/2005/8/layout/vList2"/>
    <dgm:cxn modelId="{5C76C474-DED0-43D8-9A1C-537033CF8EB9}" srcId="{EA63E605-838B-433E-950E-3D1DCF0F6F54}" destId="{8EA1A95F-9A1E-42CB-9C3A-BBCF388360F1}" srcOrd="0" destOrd="0" parTransId="{56C4A2ED-B556-4DA1-94CD-0627DD123E3B}" sibTransId="{D91CCAC6-82BA-4072-A9E0-21F105B8F086}"/>
    <dgm:cxn modelId="{786A5D57-4D85-4CC0-9927-DBCC852965A3}" type="presOf" srcId="{04898BF0-ED55-4EB9-A615-31172751B85F}" destId="{615FDB03-F956-40E3-B3A4-8EF9A427E8D1}" srcOrd="0" destOrd="0" presId="urn:microsoft.com/office/officeart/2005/8/layout/vList2"/>
    <dgm:cxn modelId="{08A5D47F-3A0E-4DBA-A6C8-DABD3D84413A}" srcId="{EA63E605-838B-433E-950E-3D1DCF0F6F54}" destId="{45FE952F-E059-46C9-926B-FC9B930A30A4}" srcOrd="3" destOrd="0" parTransId="{7F7918A4-1CDC-43DD-B7F3-7A593E82B2FE}" sibTransId="{F5CD6A74-DFAA-4523-807E-5F22CC083510}"/>
    <dgm:cxn modelId="{3B894C93-026E-4611-8D8F-8BDC13AF8985}" type="presOf" srcId="{BFDEA29D-2EA8-479B-912E-25F8C1E509BA}" destId="{80159795-F9BC-4EA0-AA53-8B03658A9B88}" srcOrd="0" destOrd="0" presId="urn:microsoft.com/office/officeart/2005/8/layout/vList2"/>
    <dgm:cxn modelId="{690EA196-5878-4B4A-88BC-FF0337E49633}" srcId="{EA63E605-838B-433E-950E-3D1DCF0F6F54}" destId="{BFDEA29D-2EA8-479B-912E-25F8C1E509BA}" srcOrd="5" destOrd="0" parTransId="{E30A2393-C680-4DE1-8686-CB445C34A2F8}" sibTransId="{62106C95-8A46-4CC3-905C-6BA2DCDB6916}"/>
    <dgm:cxn modelId="{F6D375B7-FCD1-40AF-91B3-87305112D36F}" type="presOf" srcId="{45FE952F-E059-46C9-926B-FC9B930A30A4}" destId="{1AE92EE9-F0E3-479B-88D7-1F886562B701}" srcOrd="0" destOrd="0" presId="urn:microsoft.com/office/officeart/2005/8/layout/vList2"/>
    <dgm:cxn modelId="{A98FC0D0-C8EF-4323-8399-102A1FD048B6}" type="presOf" srcId="{B87DCE56-EE36-4B63-B2B5-1555AE9B9CCF}" destId="{C536A52C-A6C5-40B1-9B7C-40A7B5EAA7A6}" srcOrd="0" destOrd="0" presId="urn:microsoft.com/office/officeart/2005/8/layout/vList2"/>
    <dgm:cxn modelId="{B4AC3AD4-4E37-4F3D-AA57-2F1B937C3627}" srcId="{EA63E605-838B-433E-950E-3D1DCF0F6F54}" destId="{B87DCE56-EE36-4B63-B2B5-1555AE9B9CCF}" srcOrd="4" destOrd="0" parTransId="{166C5324-0155-4E85-BB85-49B36A05F921}" sibTransId="{2C1BCF74-EF1B-4BE5-9F70-F41B945340B2}"/>
    <dgm:cxn modelId="{28BCCEDA-1F50-41ED-AF96-C9748F3A76F7}" srcId="{EA63E605-838B-433E-950E-3D1DCF0F6F54}" destId="{507024BC-7C45-412C-B05E-975328433741}" srcOrd="2" destOrd="0" parTransId="{29DE9436-DB48-482A-8DB2-1FB590E5ECCC}" sibTransId="{6FB2F951-BA03-4C9D-AF84-A9E6CF0AF96B}"/>
    <dgm:cxn modelId="{2CF735F1-C934-4572-875B-0A8E01EE3DBF}" srcId="{EA63E605-838B-433E-950E-3D1DCF0F6F54}" destId="{04898BF0-ED55-4EB9-A615-31172751B85F}" srcOrd="6" destOrd="0" parTransId="{BCAE9665-E1BC-428D-ADB4-1811C08FE00F}" sibTransId="{E3EBAC07-0749-4C19-8B1E-B3D44AFFAD5D}"/>
    <dgm:cxn modelId="{FE27EE7C-B501-465F-839E-34DFA38C0B30}" type="presParOf" srcId="{EB5D4632-BFD0-4F00-B759-BF5095BC32DE}" destId="{5EF2F1C9-6443-4540-9E64-D137C0A99723}" srcOrd="0" destOrd="0" presId="urn:microsoft.com/office/officeart/2005/8/layout/vList2"/>
    <dgm:cxn modelId="{8186D8B9-53D6-4A0C-8B0B-D6FD9C46DE8D}" type="presParOf" srcId="{EB5D4632-BFD0-4F00-B759-BF5095BC32DE}" destId="{54DEADA5-B94E-4A75-A00E-4EBAF136651E}" srcOrd="1" destOrd="0" presId="urn:microsoft.com/office/officeart/2005/8/layout/vList2"/>
    <dgm:cxn modelId="{CD031451-0E57-448B-B312-D0B65CCC73F2}" type="presParOf" srcId="{EB5D4632-BFD0-4F00-B759-BF5095BC32DE}" destId="{2B1F62BC-0C1B-42BA-A2B4-58869FA30142}" srcOrd="2" destOrd="0" presId="urn:microsoft.com/office/officeart/2005/8/layout/vList2"/>
    <dgm:cxn modelId="{AC9F4515-0E65-49FC-8A66-BA0D71BE12CF}" type="presParOf" srcId="{EB5D4632-BFD0-4F00-B759-BF5095BC32DE}" destId="{A0A8A027-6C0B-4750-944B-0B40D4DBBCB5}" srcOrd="3" destOrd="0" presId="urn:microsoft.com/office/officeart/2005/8/layout/vList2"/>
    <dgm:cxn modelId="{F4EED149-EDA6-48B2-8257-6C9220440F51}" type="presParOf" srcId="{EB5D4632-BFD0-4F00-B759-BF5095BC32DE}" destId="{CD25797C-FB7F-4C9F-9B7D-9B3B7C600642}" srcOrd="4" destOrd="0" presId="urn:microsoft.com/office/officeart/2005/8/layout/vList2"/>
    <dgm:cxn modelId="{6168C9C8-F58D-4D56-AD72-0534CA8234D5}" type="presParOf" srcId="{EB5D4632-BFD0-4F00-B759-BF5095BC32DE}" destId="{82CA3F47-44E0-4CB2-AC93-CA90640A92EC}" srcOrd="5" destOrd="0" presId="urn:microsoft.com/office/officeart/2005/8/layout/vList2"/>
    <dgm:cxn modelId="{12FFD78A-33F9-4E97-B418-7EC6102EA754}" type="presParOf" srcId="{EB5D4632-BFD0-4F00-B759-BF5095BC32DE}" destId="{1AE92EE9-F0E3-479B-88D7-1F886562B701}" srcOrd="6" destOrd="0" presId="urn:microsoft.com/office/officeart/2005/8/layout/vList2"/>
    <dgm:cxn modelId="{13FBD3D3-398A-4B6D-8222-AF6CE0A3287C}" type="presParOf" srcId="{EB5D4632-BFD0-4F00-B759-BF5095BC32DE}" destId="{B8ACD4FE-7031-47F4-8960-1CE405176BA5}" srcOrd="7" destOrd="0" presId="urn:microsoft.com/office/officeart/2005/8/layout/vList2"/>
    <dgm:cxn modelId="{2A109DC8-3A95-4F19-AACD-B3D2091C707E}" type="presParOf" srcId="{EB5D4632-BFD0-4F00-B759-BF5095BC32DE}" destId="{C536A52C-A6C5-40B1-9B7C-40A7B5EAA7A6}" srcOrd="8" destOrd="0" presId="urn:microsoft.com/office/officeart/2005/8/layout/vList2"/>
    <dgm:cxn modelId="{F4D26126-BB6C-443A-90D9-FFA0E7672682}" type="presParOf" srcId="{EB5D4632-BFD0-4F00-B759-BF5095BC32DE}" destId="{7D358C3A-8E71-4165-BB1A-F4D80B15DBB9}" srcOrd="9" destOrd="0" presId="urn:microsoft.com/office/officeart/2005/8/layout/vList2"/>
    <dgm:cxn modelId="{171B5D89-BFE3-4A01-AF3F-DBE186E1691D}" type="presParOf" srcId="{EB5D4632-BFD0-4F00-B759-BF5095BC32DE}" destId="{80159795-F9BC-4EA0-AA53-8B03658A9B88}" srcOrd="10" destOrd="0" presId="urn:microsoft.com/office/officeart/2005/8/layout/vList2"/>
    <dgm:cxn modelId="{8F984B12-2F51-4D1C-8EFE-F624EE877FD1}" type="presParOf" srcId="{EB5D4632-BFD0-4F00-B759-BF5095BC32DE}" destId="{85816283-DAF8-40F9-8553-3312CA52DB15}" srcOrd="11" destOrd="0" presId="urn:microsoft.com/office/officeart/2005/8/layout/vList2"/>
    <dgm:cxn modelId="{88113933-E00E-4E21-88AD-99914A58D319}" type="presParOf" srcId="{EB5D4632-BFD0-4F00-B759-BF5095BC32DE}" destId="{615FDB03-F956-40E3-B3A4-8EF9A427E8D1}"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D33E6-3B93-40A9-ACC4-E3E4BF6A3E92}">
      <dsp:nvSpPr>
        <dsp:cNvPr id="0" name=""/>
        <dsp:cNvSpPr/>
      </dsp:nvSpPr>
      <dsp:spPr>
        <a:xfrm>
          <a:off x="2289" y="0"/>
          <a:ext cx="2202623" cy="3348037"/>
        </a:xfrm>
        <a:prstGeom prst="roundRect">
          <a:avLst>
            <a:gd name="adj" fmla="val 10000"/>
          </a:avLst>
        </a:prstGeom>
        <a:gradFill rotWithShape="0">
          <a:gsLst>
            <a:gs pos="0">
              <a:schemeClr val="accent5">
                <a:tint val="40000"/>
                <a:hueOff val="0"/>
                <a:satOff val="0"/>
                <a:lumOff val="0"/>
                <a:alphaOff val="0"/>
                <a:shade val="85000"/>
                <a:satMod val="130000"/>
              </a:schemeClr>
            </a:gs>
            <a:gs pos="34000">
              <a:schemeClr val="accent5">
                <a:tint val="40000"/>
                <a:hueOff val="0"/>
                <a:satOff val="0"/>
                <a:lumOff val="0"/>
                <a:alphaOff val="0"/>
                <a:shade val="87000"/>
                <a:satMod val="125000"/>
              </a:schemeClr>
            </a:gs>
            <a:gs pos="70000">
              <a:schemeClr val="accent5">
                <a:tint val="40000"/>
                <a:hueOff val="0"/>
                <a:satOff val="0"/>
                <a:lumOff val="0"/>
                <a:alphaOff val="0"/>
                <a:tint val="100000"/>
                <a:shade val="90000"/>
                <a:satMod val="130000"/>
              </a:schemeClr>
            </a:gs>
            <a:gs pos="100000">
              <a:schemeClr val="accent5">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defRPr b="1"/>
          </a:pPr>
          <a:r>
            <a:rPr lang="en-US" sz="4600" b="1" kern="1200" dirty="0"/>
            <a:t>Drivers</a:t>
          </a:r>
          <a:endParaRPr lang="en-US" sz="4600" kern="1200" dirty="0"/>
        </a:p>
      </dsp:txBody>
      <dsp:txXfrm>
        <a:off x="2289" y="0"/>
        <a:ext cx="2202623" cy="1004411"/>
      </dsp:txXfrm>
    </dsp:sp>
    <dsp:sp modelId="{7F001170-F27B-4548-A925-227C331F2401}">
      <dsp:nvSpPr>
        <dsp:cNvPr id="0" name=""/>
        <dsp:cNvSpPr/>
      </dsp:nvSpPr>
      <dsp:spPr>
        <a:xfrm>
          <a:off x="222552" y="1004574"/>
          <a:ext cx="1762099" cy="321439"/>
        </a:xfrm>
        <a:prstGeom prst="roundRect">
          <a:avLst>
            <a:gd name="adj" fmla="val 10000"/>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Global Operations</a:t>
          </a:r>
          <a:endParaRPr lang="en-US" sz="1100" kern="1200" dirty="0"/>
        </a:p>
      </dsp:txBody>
      <dsp:txXfrm>
        <a:off x="231967" y="1013989"/>
        <a:ext cx="1743269" cy="302609"/>
      </dsp:txXfrm>
    </dsp:sp>
    <dsp:sp modelId="{E5A63142-4C4D-4849-8BA9-E58E852978E8}">
      <dsp:nvSpPr>
        <dsp:cNvPr id="0" name=""/>
        <dsp:cNvSpPr/>
      </dsp:nvSpPr>
      <dsp:spPr>
        <a:xfrm>
          <a:off x="222552" y="1375466"/>
          <a:ext cx="1762099" cy="321439"/>
        </a:xfrm>
        <a:prstGeom prst="roundRect">
          <a:avLst>
            <a:gd name="adj" fmla="val 10000"/>
          </a:avLst>
        </a:prstGeom>
        <a:gradFill rotWithShape="0">
          <a:gsLst>
            <a:gs pos="0">
              <a:schemeClr val="accent5">
                <a:hueOff val="60573"/>
                <a:satOff val="3253"/>
                <a:lumOff val="-1176"/>
                <a:alphaOff val="0"/>
                <a:shade val="85000"/>
                <a:satMod val="130000"/>
              </a:schemeClr>
            </a:gs>
            <a:gs pos="34000">
              <a:schemeClr val="accent5">
                <a:hueOff val="60573"/>
                <a:satOff val="3253"/>
                <a:lumOff val="-1176"/>
                <a:alphaOff val="0"/>
                <a:shade val="87000"/>
                <a:satMod val="125000"/>
              </a:schemeClr>
            </a:gs>
            <a:gs pos="70000">
              <a:schemeClr val="accent5">
                <a:hueOff val="60573"/>
                <a:satOff val="3253"/>
                <a:lumOff val="-1176"/>
                <a:alphaOff val="0"/>
                <a:tint val="100000"/>
                <a:shade val="90000"/>
                <a:satMod val="130000"/>
              </a:schemeClr>
            </a:gs>
            <a:gs pos="100000">
              <a:schemeClr val="accent5">
                <a:hueOff val="60573"/>
                <a:satOff val="3253"/>
                <a:lumOff val="-1176"/>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Diverse Clientele</a:t>
          </a:r>
          <a:endParaRPr lang="en-US" sz="1100" b="0" i="0" kern="1200" dirty="0"/>
        </a:p>
      </dsp:txBody>
      <dsp:txXfrm>
        <a:off x="231967" y="1384881"/>
        <a:ext cx="1743269" cy="302609"/>
      </dsp:txXfrm>
    </dsp:sp>
    <dsp:sp modelId="{8CA684B7-C93E-48AC-8C06-DC8EF27A28BC}">
      <dsp:nvSpPr>
        <dsp:cNvPr id="0" name=""/>
        <dsp:cNvSpPr/>
      </dsp:nvSpPr>
      <dsp:spPr>
        <a:xfrm>
          <a:off x="222552" y="1746357"/>
          <a:ext cx="1762099" cy="321439"/>
        </a:xfrm>
        <a:prstGeom prst="roundRect">
          <a:avLst>
            <a:gd name="adj" fmla="val 10000"/>
          </a:avLst>
        </a:prstGeom>
        <a:gradFill rotWithShape="0">
          <a:gsLst>
            <a:gs pos="0">
              <a:schemeClr val="accent5">
                <a:hueOff val="121146"/>
                <a:satOff val="6506"/>
                <a:lumOff val="-2353"/>
                <a:alphaOff val="0"/>
                <a:shade val="85000"/>
                <a:satMod val="130000"/>
              </a:schemeClr>
            </a:gs>
            <a:gs pos="34000">
              <a:schemeClr val="accent5">
                <a:hueOff val="121146"/>
                <a:satOff val="6506"/>
                <a:lumOff val="-2353"/>
                <a:alphaOff val="0"/>
                <a:shade val="87000"/>
                <a:satMod val="125000"/>
              </a:schemeClr>
            </a:gs>
            <a:gs pos="70000">
              <a:schemeClr val="accent5">
                <a:hueOff val="121146"/>
                <a:satOff val="6506"/>
                <a:lumOff val="-2353"/>
                <a:alphaOff val="0"/>
                <a:tint val="100000"/>
                <a:shade val="90000"/>
                <a:satMod val="130000"/>
              </a:schemeClr>
            </a:gs>
            <a:gs pos="100000">
              <a:schemeClr val="accent5">
                <a:hueOff val="121146"/>
                <a:satOff val="6506"/>
                <a:lumOff val="-2353"/>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Data Collection and Analysis</a:t>
          </a:r>
          <a:endParaRPr lang="en-US" sz="1100" b="0" i="0" kern="1200" dirty="0"/>
        </a:p>
      </dsp:txBody>
      <dsp:txXfrm>
        <a:off x="231967" y="1755772"/>
        <a:ext cx="1743269" cy="302609"/>
      </dsp:txXfrm>
    </dsp:sp>
    <dsp:sp modelId="{26458DD2-7CB7-4693-AD53-D5F6C648ACE5}">
      <dsp:nvSpPr>
        <dsp:cNvPr id="0" name=""/>
        <dsp:cNvSpPr/>
      </dsp:nvSpPr>
      <dsp:spPr>
        <a:xfrm>
          <a:off x="222552" y="2117249"/>
          <a:ext cx="1762099" cy="321439"/>
        </a:xfrm>
        <a:prstGeom prst="roundRect">
          <a:avLst>
            <a:gd name="adj" fmla="val 10000"/>
          </a:avLst>
        </a:prstGeom>
        <a:gradFill rotWithShape="0">
          <a:gsLst>
            <a:gs pos="0">
              <a:schemeClr val="accent5">
                <a:hueOff val="181719"/>
                <a:satOff val="9759"/>
                <a:lumOff val="-3529"/>
                <a:alphaOff val="0"/>
                <a:shade val="85000"/>
                <a:satMod val="130000"/>
              </a:schemeClr>
            </a:gs>
            <a:gs pos="34000">
              <a:schemeClr val="accent5">
                <a:hueOff val="181719"/>
                <a:satOff val="9759"/>
                <a:lumOff val="-3529"/>
                <a:alphaOff val="0"/>
                <a:shade val="87000"/>
                <a:satMod val="125000"/>
              </a:schemeClr>
            </a:gs>
            <a:gs pos="70000">
              <a:schemeClr val="accent5">
                <a:hueOff val="181719"/>
                <a:satOff val="9759"/>
                <a:lumOff val="-3529"/>
                <a:alphaOff val="0"/>
                <a:tint val="100000"/>
                <a:shade val="90000"/>
                <a:satMod val="130000"/>
              </a:schemeClr>
            </a:gs>
            <a:gs pos="100000">
              <a:schemeClr val="accent5">
                <a:hueOff val="181719"/>
                <a:satOff val="9759"/>
                <a:lumOff val="-352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a:t>Real-time Alerts</a:t>
          </a:r>
          <a:endParaRPr lang="en-US" sz="1100" b="0" i="0" kern="1200" dirty="0"/>
        </a:p>
      </dsp:txBody>
      <dsp:txXfrm>
        <a:off x="231967" y="2126664"/>
        <a:ext cx="1743269" cy="302609"/>
      </dsp:txXfrm>
    </dsp:sp>
    <dsp:sp modelId="{D46FADBE-202D-4567-AE4F-126CEBC2B5F2}">
      <dsp:nvSpPr>
        <dsp:cNvPr id="0" name=""/>
        <dsp:cNvSpPr/>
      </dsp:nvSpPr>
      <dsp:spPr>
        <a:xfrm>
          <a:off x="222552" y="2488140"/>
          <a:ext cx="1762099" cy="321439"/>
        </a:xfrm>
        <a:prstGeom prst="roundRect">
          <a:avLst>
            <a:gd name="adj" fmla="val 10000"/>
          </a:avLst>
        </a:prstGeom>
        <a:gradFill rotWithShape="0">
          <a:gsLst>
            <a:gs pos="0">
              <a:schemeClr val="accent5">
                <a:hueOff val="242292"/>
                <a:satOff val="13012"/>
                <a:lumOff val="-4706"/>
                <a:alphaOff val="0"/>
                <a:shade val="85000"/>
                <a:satMod val="130000"/>
              </a:schemeClr>
            </a:gs>
            <a:gs pos="34000">
              <a:schemeClr val="accent5">
                <a:hueOff val="242292"/>
                <a:satOff val="13012"/>
                <a:lumOff val="-4706"/>
                <a:alphaOff val="0"/>
                <a:shade val="87000"/>
                <a:satMod val="125000"/>
              </a:schemeClr>
            </a:gs>
            <a:gs pos="70000">
              <a:schemeClr val="accent5">
                <a:hueOff val="242292"/>
                <a:satOff val="13012"/>
                <a:lumOff val="-4706"/>
                <a:alphaOff val="0"/>
                <a:tint val="100000"/>
                <a:shade val="90000"/>
                <a:satMod val="130000"/>
              </a:schemeClr>
            </a:gs>
            <a:gs pos="100000">
              <a:schemeClr val="accent5">
                <a:hueOff val="242292"/>
                <a:satOff val="13012"/>
                <a:lumOff val="-4706"/>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Cross-platform Accessibility</a:t>
          </a:r>
          <a:endParaRPr lang="en-US" sz="1100" b="0" i="0" kern="1200" dirty="0"/>
        </a:p>
      </dsp:txBody>
      <dsp:txXfrm>
        <a:off x="231967" y="2497555"/>
        <a:ext cx="1743269" cy="302609"/>
      </dsp:txXfrm>
    </dsp:sp>
    <dsp:sp modelId="{2B5D51B6-9682-4D0A-BAA5-31F1611C04AA}">
      <dsp:nvSpPr>
        <dsp:cNvPr id="0" name=""/>
        <dsp:cNvSpPr/>
      </dsp:nvSpPr>
      <dsp:spPr>
        <a:xfrm>
          <a:off x="222552" y="2859032"/>
          <a:ext cx="1762099" cy="321439"/>
        </a:xfrm>
        <a:prstGeom prst="roundRect">
          <a:avLst>
            <a:gd name="adj" fmla="val 10000"/>
          </a:avLst>
        </a:prstGeom>
        <a:gradFill rotWithShape="0">
          <a:gsLst>
            <a:gs pos="0">
              <a:schemeClr val="accent5">
                <a:hueOff val="302865"/>
                <a:satOff val="16265"/>
                <a:lumOff val="-5882"/>
                <a:alphaOff val="0"/>
                <a:shade val="85000"/>
                <a:satMod val="130000"/>
              </a:schemeClr>
            </a:gs>
            <a:gs pos="34000">
              <a:schemeClr val="accent5">
                <a:hueOff val="302865"/>
                <a:satOff val="16265"/>
                <a:lumOff val="-5882"/>
                <a:alphaOff val="0"/>
                <a:shade val="87000"/>
                <a:satMod val="125000"/>
              </a:schemeClr>
            </a:gs>
            <a:gs pos="70000">
              <a:schemeClr val="accent5">
                <a:hueOff val="302865"/>
                <a:satOff val="16265"/>
                <a:lumOff val="-5882"/>
                <a:alphaOff val="0"/>
                <a:tint val="100000"/>
                <a:shade val="90000"/>
                <a:satMod val="130000"/>
              </a:schemeClr>
            </a:gs>
            <a:gs pos="100000">
              <a:schemeClr val="accent5">
                <a:hueOff val="302865"/>
                <a:satOff val="16265"/>
                <a:lumOff val="-588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a:t>Future Expansion</a:t>
          </a:r>
          <a:r>
            <a:rPr lang="en-US" sz="1100" b="0" i="0" kern="1200"/>
            <a:t>.</a:t>
          </a:r>
          <a:endParaRPr lang="en-US" sz="1100" b="0" i="0" kern="1200" dirty="0"/>
        </a:p>
      </dsp:txBody>
      <dsp:txXfrm>
        <a:off x="231967" y="2868447"/>
        <a:ext cx="1743269" cy="302609"/>
      </dsp:txXfrm>
    </dsp:sp>
    <dsp:sp modelId="{9D6E59B5-4615-4A33-A90B-F5A9F5B6A63F}">
      <dsp:nvSpPr>
        <dsp:cNvPr id="0" name=""/>
        <dsp:cNvSpPr/>
      </dsp:nvSpPr>
      <dsp:spPr>
        <a:xfrm>
          <a:off x="2370110" y="0"/>
          <a:ext cx="2202623" cy="3348037"/>
        </a:xfrm>
        <a:prstGeom prst="roundRect">
          <a:avLst>
            <a:gd name="adj" fmla="val 10000"/>
          </a:avLst>
        </a:prstGeom>
        <a:gradFill rotWithShape="0">
          <a:gsLst>
            <a:gs pos="0">
              <a:schemeClr val="accent5">
                <a:tint val="40000"/>
                <a:hueOff val="0"/>
                <a:satOff val="0"/>
                <a:lumOff val="0"/>
                <a:alphaOff val="0"/>
                <a:shade val="85000"/>
                <a:satMod val="130000"/>
              </a:schemeClr>
            </a:gs>
            <a:gs pos="34000">
              <a:schemeClr val="accent5">
                <a:tint val="40000"/>
                <a:hueOff val="0"/>
                <a:satOff val="0"/>
                <a:lumOff val="0"/>
                <a:alphaOff val="0"/>
                <a:shade val="87000"/>
                <a:satMod val="125000"/>
              </a:schemeClr>
            </a:gs>
            <a:gs pos="70000">
              <a:schemeClr val="accent5">
                <a:tint val="40000"/>
                <a:hueOff val="0"/>
                <a:satOff val="0"/>
                <a:lumOff val="0"/>
                <a:alphaOff val="0"/>
                <a:tint val="100000"/>
                <a:shade val="90000"/>
                <a:satMod val="130000"/>
              </a:schemeClr>
            </a:gs>
            <a:gs pos="100000">
              <a:schemeClr val="accent5">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b="1" kern="1200" dirty="0"/>
            <a:t>Goals</a:t>
          </a:r>
          <a:endParaRPr lang="en-US" sz="4600" kern="1200" dirty="0"/>
        </a:p>
      </dsp:txBody>
      <dsp:txXfrm>
        <a:off x="2370110" y="0"/>
        <a:ext cx="2202623" cy="1004411"/>
      </dsp:txXfrm>
    </dsp:sp>
    <dsp:sp modelId="{9F496002-2216-4C89-8BBE-42513CEBAA73}">
      <dsp:nvSpPr>
        <dsp:cNvPr id="0" name=""/>
        <dsp:cNvSpPr/>
      </dsp:nvSpPr>
      <dsp:spPr>
        <a:xfrm>
          <a:off x="2590372" y="1005024"/>
          <a:ext cx="1762099" cy="239618"/>
        </a:xfrm>
        <a:prstGeom prst="roundRect">
          <a:avLst>
            <a:gd name="adj" fmla="val 10000"/>
          </a:avLst>
        </a:prstGeom>
        <a:gradFill rotWithShape="0">
          <a:gsLst>
            <a:gs pos="0">
              <a:schemeClr val="accent5">
                <a:hueOff val="363438"/>
                <a:satOff val="19518"/>
                <a:lumOff val="-7059"/>
                <a:alphaOff val="0"/>
                <a:shade val="85000"/>
                <a:satMod val="130000"/>
              </a:schemeClr>
            </a:gs>
            <a:gs pos="34000">
              <a:schemeClr val="accent5">
                <a:hueOff val="363438"/>
                <a:satOff val="19518"/>
                <a:lumOff val="-7059"/>
                <a:alphaOff val="0"/>
                <a:shade val="87000"/>
                <a:satMod val="125000"/>
              </a:schemeClr>
            </a:gs>
            <a:gs pos="70000">
              <a:schemeClr val="accent5">
                <a:hueOff val="363438"/>
                <a:satOff val="19518"/>
                <a:lumOff val="-7059"/>
                <a:alphaOff val="0"/>
                <a:tint val="100000"/>
                <a:shade val="90000"/>
                <a:satMod val="130000"/>
              </a:schemeClr>
            </a:gs>
            <a:gs pos="100000">
              <a:schemeClr val="accent5">
                <a:hueOff val="363438"/>
                <a:satOff val="19518"/>
                <a:lumOff val="-705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Customizable Dashboards</a:t>
          </a:r>
          <a:endParaRPr lang="en-US" sz="1100" kern="1200" dirty="0"/>
        </a:p>
      </dsp:txBody>
      <dsp:txXfrm>
        <a:off x="2597390" y="1012042"/>
        <a:ext cx="1748063" cy="225582"/>
      </dsp:txXfrm>
    </dsp:sp>
    <dsp:sp modelId="{1AF3494C-AC50-405B-9285-56B06DC31D44}">
      <dsp:nvSpPr>
        <dsp:cNvPr id="0" name=""/>
        <dsp:cNvSpPr/>
      </dsp:nvSpPr>
      <dsp:spPr>
        <a:xfrm>
          <a:off x="2590372" y="1281506"/>
          <a:ext cx="1762099" cy="239618"/>
        </a:xfrm>
        <a:prstGeom prst="roundRect">
          <a:avLst>
            <a:gd name="adj" fmla="val 10000"/>
          </a:avLst>
        </a:prstGeom>
        <a:gradFill rotWithShape="0">
          <a:gsLst>
            <a:gs pos="0">
              <a:schemeClr val="accent5">
                <a:hueOff val="424011"/>
                <a:satOff val="22770"/>
                <a:lumOff val="-8235"/>
                <a:alphaOff val="0"/>
                <a:shade val="85000"/>
                <a:satMod val="130000"/>
              </a:schemeClr>
            </a:gs>
            <a:gs pos="34000">
              <a:schemeClr val="accent5">
                <a:hueOff val="424011"/>
                <a:satOff val="22770"/>
                <a:lumOff val="-8235"/>
                <a:alphaOff val="0"/>
                <a:shade val="87000"/>
                <a:satMod val="125000"/>
              </a:schemeClr>
            </a:gs>
            <a:gs pos="70000">
              <a:schemeClr val="accent5">
                <a:hueOff val="424011"/>
                <a:satOff val="22770"/>
                <a:lumOff val="-8235"/>
                <a:alphaOff val="0"/>
                <a:tint val="100000"/>
                <a:shade val="90000"/>
                <a:satMod val="130000"/>
              </a:schemeClr>
            </a:gs>
            <a:gs pos="100000">
              <a:schemeClr val="accent5">
                <a:hueOff val="424011"/>
                <a:satOff val="22770"/>
                <a:lumOff val="-823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Predictive Analysis</a:t>
          </a:r>
          <a:endParaRPr lang="en-US" sz="1100" b="0" i="0" kern="1200" dirty="0"/>
        </a:p>
      </dsp:txBody>
      <dsp:txXfrm>
        <a:off x="2597390" y="1288524"/>
        <a:ext cx="1748063" cy="225582"/>
      </dsp:txXfrm>
    </dsp:sp>
    <dsp:sp modelId="{5E99B943-9E64-4F42-83FD-FA87DD8D72EA}">
      <dsp:nvSpPr>
        <dsp:cNvPr id="0" name=""/>
        <dsp:cNvSpPr/>
      </dsp:nvSpPr>
      <dsp:spPr>
        <a:xfrm>
          <a:off x="2590372" y="1557989"/>
          <a:ext cx="1762099" cy="239618"/>
        </a:xfrm>
        <a:prstGeom prst="roundRect">
          <a:avLst>
            <a:gd name="adj" fmla="val 10000"/>
          </a:avLst>
        </a:prstGeom>
        <a:gradFill rotWithShape="0">
          <a:gsLst>
            <a:gs pos="0">
              <a:schemeClr val="accent5">
                <a:hueOff val="484584"/>
                <a:satOff val="26023"/>
                <a:lumOff val="-9412"/>
                <a:alphaOff val="0"/>
                <a:shade val="85000"/>
                <a:satMod val="130000"/>
              </a:schemeClr>
            </a:gs>
            <a:gs pos="34000">
              <a:schemeClr val="accent5">
                <a:hueOff val="484584"/>
                <a:satOff val="26023"/>
                <a:lumOff val="-9412"/>
                <a:alphaOff val="0"/>
                <a:shade val="87000"/>
                <a:satMod val="125000"/>
              </a:schemeClr>
            </a:gs>
            <a:gs pos="70000">
              <a:schemeClr val="accent5">
                <a:hueOff val="484584"/>
                <a:satOff val="26023"/>
                <a:lumOff val="-9412"/>
                <a:alphaOff val="0"/>
                <a:tint val="100000"/>
                <a:shade val="90000"/>
                <a:satMod val="130000"/>
              </a:schemeClr>
            </a:gs>
            <a:gs pos="100000">
              <a:schemeClr val="accent5">
                <a:hueOff val="484584"/>
                <a:satOff val="26023"/>
                <a:lumOff val="-941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Timely Alerts</a:t>
          </a:r>
          <a:r>
            <a:rPr lang="en-US" sz="1100" b="0" i="0" kern="1200" dirty="0"/>
            <a:t>.</a:t>
          </a:r>
        </a:p>
      </dsp:txBody>
      <dsp:txXfrm>
        <a:off x="2597390" y="1565007"/>
        <a:ext cx="1748063" cy="225582"/>
      </dsp:txXfrm>
    </dsp:sp>
    <dsp:sp modelId="{07356E3C-6642-4B3B-90C7-82AE36F6FE2D}">
      <dsp:nvSpPr>
        <dsp:cNvPr id="0" name=""/>
        <dsp:cNvSpPr/>
      </dsp:nvSpPr>
      <dsp:spPr>
        <a:xfrm>
          <a:off x="2590372" y="1834472"/>
          <a:ext cx="1762099" cy="239618"/>
        </a:xfrm>
        <a:prstGeom prst="roundRect">
          <a:avLst>
            <a:gd name="adj" fmla="val 10000"/>
          </a:avLst>
        </a:prstGeom>
        <a:gradFill rotWithShape="0">
          <a:gsLst>
            <a:gs pos="0">
              <a:schemeClr val="accent5">
                <a:hueOff val="545157"/>
                <a:satOff val="29276"/>
                <a:lumOff val="-10588"/>
                <a:alphaOff val="0"/>
                <a:shade val="85000"/>
                <a:satMod val="130000"/>
              </a:schemeClr>
            </a:gs>
            <a:gs pos="34000">
              <a:schemeClr val="accent5">
                <a:hueOff val="545157"/>
                <a:satOff val="29276"/>
                <a:lumOff val="-10588"/>
                <a:alphaOff val="0"/>
                <a:shade val="87000"/>
                <a:satMod val="125000"/>
              </a:schemeClr>
            </a:gs>
            <a:gs pos="70000">
              <a:schemeClr val="accent5">
                <a:hueOff val="545157"/>
                <a:satOff val="29276"/>
                <a:lumOff val="-10588"/>
                <a:alphaOff val="0"/>
                <a:tint val="100000"/>
                <a:shade val="90000"/>
                <a:satMod val="130000"/>
              </a:schemeClr>
            </a:gs>
            <a:gs pos="100000">
              <a:schemeClr val="accent5">
                <a:hueOff val="545157"/>
                <a:satOff val="29276"/>
                <a:lumOff val="-10588"/>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Device Integration</a:t>
          </a:r>
          <a:endParaRPr lang="en-US" sz="1100" b="0" i="0" kern="1200" dirty="0"/>
        </a:p>
      </dsp:txBody>
      <dsp:txXfrm>
        <a:off x="2597390" y="1841490"/>
        <a:ext cx="1748063" cy="225582"/>
      </dsp:txXfrm>
    </dsp:sp>
    <dsp:sp modelId="{C9ABEF7B-890B-461B-972B-262040ABC1A4}">
      <dsp:nvSpPr>
        <dsp:cNvPr id="0" name=""/>
        <dsp:cNvSpPr/>
      </dsp:nvSpPr>
      <dsp:spPr>
        <a:xfrm>
          <a:off x="2590372" y="2110955"/>
          <a:ext cx="1762099" cy="239618"/>
        </a:xfrm>
        <a:prstGeom prst="roundRect">
          <a:avLst>
            <a:gd name="adj" fmla="val 10000"/>
          </a:avLst>
        </a:prstGeom>
        <a:gradFill rotWithShape="0">
          <a:gsLst>
            <a:gs pos="0">
              <a:schemeClr val="accent5">
                <a:hueOff val="605731"/>
                <a:satOff val="32529"/>
                <a:lumOff val="-11765"/>
                <a:alphaOff val="0"/>
                <a:shade val="85000"/>
                <a:satMod val="130000"/>
              </a:schemeClr>
            </a:gs>
            <a:gs pos="34000">
              <a:schemeClr val="accent5">
                <a:hueOff val="605731"/>
                <a:satOff val="32529"/>
                <a:lumOff val="-11765"/>
                <a:alphaOff val="0"/>
                <a:shade val="87000"/>
                <a:satMod val="125000"/>
              </a:schemeClr>
            </a:gs>
            <a:gs pos="70000">
              <a:schemeClr val="accent5">
                <a:hueOff val="605731"/>
                <a:satOff val="32529"/>
                <a:lumOff val="-11765"/>
                <a:alphaOff val="0"/>
                <a:tint val="100000"/>
                <a:shade val="90000"/>
                <a:satMod val="130000"/>
              </a:schemeClr>
            </a:gs>
            <a:gs pos="100000">
              <a:schemeClr val="accent5">
                <a:hueOff val="605731"/>
                <a:satOff val="32529"/>
                <a:lumOff val="-1176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a:t>Remote Accessibility</a:t>
          </a:r>
          <a:endParaRPr lang="en-US" sz="1100" b="0" i="0" kern="1200" dirty="0"/>
        </a:p>
      </dsp:txBody>
      <dsp:txXfrm>
        <a:off x="2597390" y="2117973"/>
        <a:ext cx="1748063" cy="225582"/>
      </dsp:txXfrm>
    </dsp:sp>
    <dsp:sp modelId="{2FBD2996-90B1-48D8-8F0B-B2A7C91B5750}">
      <dsp:nvSpPr>
        <dsp:cNvPr id="0" name=""/>
        <dsp:cNvSpPr/>
      </dsp:nvSpPr>
      <dsp:spPr>
        <a:xfrm>
          <a:off x="2590372" y="2387438"/>
          <a:ext cx="1762099" cy="239618"/>
        </a:xfrm>
        <a:prstGeom prst="roundRect">
          <a:avLst>
            <a:gd name="adj" fmla="val 10000"/>
          </a:avLst>
        </a:prstGeom>
        <a:gradFill rotWithShape="0">
          <a:gsLst>
            <a:gs pos="0">
              <a:schemeClr val="accent5">
                <a:hueOff val="666304"/>
                <a:satOff val="35782"/>
                <a:lumOff val="-12941"/>
                <a:alphaOff val="0"/>
                <a:shade val="85000"/>
                <a:satMod val="130000"/>
              </a:schemeClr>
            </a:gs>
            <a:gs pos="34000">
              <a:schemeClr val="accent5">
                <a:hueOff val="666304"/>
                <a:satOff val="35782"/>
                <a:lumOff val="-12941"/>
                <a:alphaOff val="0"/>
                <a:shade val="87000"/>
                <a:satMod val="125000"/>
              </a:schemeClr>
            </a:gs>
            <a:gs pos="70000">
              <a:schemeClr val="accent5">
                <a:hueOff val="666304"/>
                <a:satOff val="35782"/>
                <a:lumOff val="-12941"/>
                <a:alphaOff val="0"/>
                <a:tint val="100000"/>
                <a:shade val="90000"/>
                <a:satMod val="130000"/>
              </a:schemeClr>
            </a:gs>
            <a:gs pos="100000">
              <a:schemeClr val="accent5">
                <a:hueOff val="666304"/>
                <a:satOff val="35782"/>
                <a:lumOff val="-1294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a:t>Scalability</a:t>
          </a:r>
          <a:endParaRPr lang="en-US" sz="1100" b="0" i="0" kern="1200" dirty="0"/>
        </a:p>
      </dsp:txBody>
      <dsp:txXfrm>
        <a:off x="2597390" y="2394456"/>
        <a:ext cx="1748063" cy="225582"/>
      </dsp:txXfrm>
    </dsp:sp>
    <dsp:sp modelId="{972F832B-385B-41B9-B8F0-6E2565B7D182}">
      <dsp:nvSpPr>
        <dsp:cNvPr id="0" name=""/>
        <dsp:cNvSpPr/>
      </dsp:nvSpPr>
      <dsp:spPr>
        <a:xfrm>
          <a:off x="2590372" y="2663920"/>
          <a:ext cx="1762099" cy="239618"/>
        </a:xfrm>
        <a:prstGeom prst="roundRect">
          <a:avLst>
            <a:gd name="adj" fmla="val 10000"/>
          </a:avLst>
        </a:prstGeom>
        <a:gradFill rotWithShape="0">
          <a:gsLst>
            <a:gs pos="0">
              <a:schemeClr val="accent5">
                <a:hueOff val="726877"/>
                <a:satOff val="39035"/>
                <a:lumOff val="-14118"/>
                <a:alphaOff val="0"/>
                <a:shade val="85000"/>
                <a:satMod val="130000"/>
              </a:schemeClr>
            </a:gs>
            <a:gs pos="34000">
              <a:schemeClr val="accent5">
                <a:hueOff val="726877"/>
                <a:satOff val="39035"/>
                <a:lumOff val="-14118"/>
                <a:alphaOff val="0"/>
                <a:shade val="87000"/>
                <a:satMod val="125000"/>
              </a:schemeClr>
            </a:gs>
            <a:gs pos="70000">
              <a:schemeClr val="accent5">
                <a:hueOff val="726877"/>
                <a:satOff val="39035"/>
                <a:lumOff val="-14118"/>
                <a:alphaOff val="0"/>
                <a:tint val="100000"/>
                <a:shade val="90000"/>
                <a:satMod val="130000"/>
              </a:schemeClr>
            </a:gs>
            <a:gs pos="100000">
              <a:schemeClr val="accent5">
                <a:hueOff val="726877"/>
                <a:satOff val="39035"/>
                <a:lumOff val="-14118"/>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a:t>Multi-species Support</a:t>
          </a:r>
          <a:endParaRPr lang="en-US" sz="1100" b="0" i="0" kern="1200" dirty="0"/>
        </a:p>
      </dsp:txBody>
      <dsp:txXfrm>
        <a:off x="2597390" y="2670938"/>
        <a:ext cx="1748063" cy="225582"/>
      </dsp:txXfrm>
    </dsp:sp>
    <dsp:sp modelId="{96167C24-F2B3-4B28-BB02-998A9E28D9A4}">
      <dsp:nvSpPr>
        <dsp:cNvPr id="0" name=""/>
        <dsp:cNvSpPr/>
      </dsp:nvSpPr>
      <dsp:spPr>
        <a:xfrm>
          <a:off x="2590372" y="2940403"/>
          <a:ext cx="1762099" cy="239618"/>
        </a:xfrm>
        <a:prstGeom prst="roundRect">
          <a:avLst>
            <a:gd name="adj" fmla="val 10000"/>
          </a:avLst>
        </a:prstGeom>
        <a:gradFill rotWithShape="0">
          <a:gsLst>
            <a:gs pos="0">
              <a:schemeClr val="accent5">
                <a:hueOff val="787450"/>
                <a:satOff val="42288"/>
                <a:lumOff val="-15294"/>
                <a:alphaOff val="0"/>
                <a:shade val="85000"/>
                <a:satMod val="130000"/>
              </a:schemeClr>
            </a:gs>
            <a:gs pos="34000">
              <a:schemeClr val="accent5">
                <a:hueOff val="787450"/>
                <a:satOff val="42288"/>
                <a:lumOff val="-15294"/>
                <a:alphaOff val="0"/>
                <a:shade val="87000"/>
                <a:satMod val="125000"/>
              </a:schemeClr>
            </a:gs>
            <a:gs pos="70000">
              <a:schemeClr val="accent5">
                <a:hueOff val="787450"/>
                <a:satOff val="42288"/>
                <a:lumOff val="-15294"/>
                <a:alphaOff val="0"/>
                <a:tint val="100000"/>
                <a:shade val="90000"/>
                <a:satMod val="130000"/>
              </a:schemeClr>
            </a:gs>
            <a:gs pos="100000">
              <a:schemeClr val="accent5">
                <a:hueOff val="787450"/>
                <a:satOff val="42288"/>
                <a:lumOff val="-15294"/>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Cross-farm Insights</a:t>
          </a:r>
          <a:endParaRPr lang="en-US" sz="1100" b="0" i="0" kern="1200" dirty="0"/>
        </a:p>
      </dsp:txBody>
      <dsp:txXfrm>
        <a:off x="2597390" y="2947421"/>
        <a:ext cx="1748063" cy="2255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E212D-E8A1-45C5-A7BE-E84535D38486}">
      <dsp:nvSpPr>
        <dsp:cNvPr id="0" name=""/>
        <dsp:cNvSpPr/>
      </dsp:nvSpPr>
      <dsp:spPr>
        <a:xfrm>
          <a:off x="3211504" y="2867"/>
          <a:ext cx="1390666" cy="90393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kern="1200" dirty="0"/>
            <a:t>Architecture Analysis</a:t>
          </a:r>
          <a:endParaRPr lang="en-US" sz="1000" kern="1200" dirty="0"/>
        </a:p>
        <a:p>
          <a:pPr marL="57150" lvl="1" indent="-57150" algn="l" defTabSz="355600">
            <a:lnSpc>
              <a:spcPct val="90000"/>
            </a:lnSpc>
            <a:spcBef>
              <a:spcPct val="0"/>
            </a:spcBef>
            <a:spcAft>
              <a:spcPct val="15000"/>
            </a:spcAft>
            <a:buChar char="•"/>
          </a:pPr>
          <a:r>
            <a:rPr lang="en-US" sz="800" b="0" kern="1200" dirty="0"/>
            <a:t>Event Storming</a:t>
          </a:r>
          <a:endParaRPr lang="en-US" sz="800" kern="1200" dirty="0"/>
        </a:p>
        <a:p>
          <a:pPr marL="57150" lvl="1" indent="-57150" algn="l" defTabSz="355600">
            <a:lnSpc>
              <a:spcPct val="90000"/>
            </a:lnSpc>
            <a:spcBef>
              <a:spcPct val="0"/>
            </a:spcBef>
            <a:spcAft>
              <a:spcPct val="15000"/>
            </a:spcAft>
            <a:buChar char="•"/>
          </a:pPr>
          <a:r>
            <a:rPr lang="en-US" sz="800" b="1" i="0" kern="1200" dirty="0"/>
            <a:t>Architecture Styles</a:t>
          </a:r>
          <a:endParaRPr lang="en-US" sz="800" kern="1200" dirty="0"/>
        </a:p>
        <a:p>
          <a:pPr marL="57150" lvl="1" indent="-57150" algn="l" defTabSz="355600">
            <a:lnSpc>
              <a:spcPct val="90000"/>
            </a:lnSpc>
            <a:spcBef>
              <a:spcPct val="0"/>
            </a:spcBef>
            <a:spcAft>
              <a:spcPct val="15000"/>
            </a:spcAft>
            <a:buChar char="•"/>
          </a:pPr>
          <a:r>
            <a:rPr lang="en-US" sz="800" b="0" kern="1200" dirty="0"/>
            <a:t>System Architecture</a:t>
          </a:r>
          <a:endParaRPr lang="en-US" sz="800" kern="1200" dirty="0"/>
        </a:p>
        <a:p>
          <a:pPr marL="57150" lvl="1" indent="-57150" algn="l" defTabSz="355600">
            <a:lnSpc>
              <a:spcPct val="90000"/>
            </a:lnSpc>
            <a:spcBef>
              <a:spcPct val="0"/>
            </a:spcBef>
            <a:spcAft>
              <a:spcPct val="15000"/>
            </a:spcAft>
            <a:buChar char="•"/>
          </a:pPr>
          <a:r>
            <a:rPr lang="en-US" sz="800" b="0" kern="1200"/>
            <a:t>User Journey</a:t>
          </a:r>
          <a:endParaRPr lang="en-US" sz="800" kern="1200" dirty="0"/>
        </a:p>
      </dsp:txBody>
      <dsp:txXfrm>
        <a:off x="3255630" y="46993"/>
        <a:ext cx="1302414" cy="815681"/>
      </dsp:txXfrm>
    </dsp:sp>
    <dsp:sp modelId="{4743B144-5E78-4D97-94AB-767DEACD62EE}">
      <dsp:nvSpPr>
        <dsp:cNvPr id="0" name=""/>
        <dsp:cNvSpPr/>
      </dsp:nvSpPr>
      <dsp:spPr>
        <a:xfrm>
          <a:off x="2102197" y="454834"/>
          <a:ext cx="3609280" cy="3609280"/>
        </a:xfrm>
        <a:custGeom>
          <a:avLst/>
          <a:gdLst/>
          <a:ahLst/>
          <a:cxnLst/>
          <a:rect l="0" t="0" r="0" b="0"/>
          <a:pathLst>
            <a:path>
              <a:moveTo>
                <a:pt x="2685953" y="229834"/>
              </a:moveTo>
              <a:arcTo wR="1804640" hR="1804640" stAng="17953967" swAng="1210694"/>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37B317E-6E05-46FA-90F4-075CC2213ADA}">
      <dsp:nvSpPr>
        <dsp:cNvPr id="0" name=""/>
        <dsp:cNvSpPr/>
      </dsp:nvSpPr>
      <dsp:spPr>
        <a:xfrm>
          <a:off x="4927819" y="1249843"/>
          <a:ext cx="1390666" cy="90393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kern="1200" dirty="0"/>
            <a:t>Architecture Diagram</a:t>
          </a:r>
          <a:endParaRPr lang="en-US" sz="1000" kern="1200" dirty="0"/>
        </a:p>
        <a:p>
          <a:pPr marL="57150" lvl="1" indent="-57150" algn="l" defTabSz="355600">
            <a:lnSpc>
              <a:spcPct val="90000"/>
            </a:lnSpc>
            <a:spcBef>
              <a:spcPct val="0"/>
            </a:spcBef>
            <a:spcAft>
              <a:spcPct val="15000"/>
            </a:spcAft>
            <a:buChar char="•"/>
          </a:pPr>
          <a:r>
            <a:rPr lang="en-US" sz="800" b="0" kern="1200"/>
            <a:t>Component </a:t>
          </a:r>
          <a:r>
            <a:rPr lang="en-US" sz="800" b="0" kern="1200" dirty="0"/>
            <a:t>Diagram</a:t>
          </a:r>
          <a:endParaRPr lang="en-US" sz="800" kern="1200" dirty="0"/>
        </a:p>
        <a:p>
          <a:pPr marL="57150" lvl="1" indent="-57150" algn="l" defTabSz="355600">
            <a:lnSpc>
              <a:spcPct val="90000"/>
            </a:lnSpc>
            <a:spcBef>
              <a:spcPct val="0"/>
            </a:spcBef>
            <a:spcAft>
              <a:spcPct val="15000"/>
            </a:spcAft>
            <a:buChar char="•"/>
          </a:pPr>
          <a:r>
            <a:rPr lang="en-US" sz="800" b="0" kern="1200" dirty="0"/>
            <a:t>Sequence Diagram</a:t>
          </a:r>
          <a:endParaRPr lang="en-US" sz="800" kern="1200" dirty="0"/>
        </a:p>
      </dsp:txBody>
      <dsp:txXfrm>
        <a:off x="4971945" y="1293969"/>
        <a:ext cx="1302414" cy="815681"/>
      </dsp:txXfrm>
    </dsp:sp>
    <dsp:sp modelId="{BC74DEEC-E9E8-4BDA-BE85-1E33B1824FF5}">
      <dsp:nvSpPr>
        <dsp:cNvPr id="0" name=""/>
        <dsp:cNvSpPr/>
      </dsp:nvSpPr>
      <dsp:spPr>
        <a:xfrm>
          <a:off x="2102197" y="454834"/>
          <a:ext cx="3609280" cy="3609280"/>
        </a:xfrm>
        <a:custGeom>
          <a:avLst/>
          <a:gdLst/>
          <a:ahLst/>
          <a:cxnLst/>
          <a:rect l="0" t="0" r="0" b="0"/>
          <a:pathLst>
            <a:path>
              <a:moveTo>
                <a:pt x="3604941" y="1929709"/>
              </a:moveTo>
              <a:arcTo wR="1804640" hR="1804640" stAng="21838440" swAng="1359073"/>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169E67D-AF78-47DB-BBF5-A83B9F737D07}">
      <dsp:nvSpPr>
        <dsp:cNvPr id="0" name=""/>
        <dsp:cNvSpPr/>
      </dsp:nvSpPr>
      <dsp:spPr>
        <a:xfrm>
          <a:off x="4272245" y="3267493"/>
          <a:ext cx="1390666" cy="90393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kern="1200" dirty="0"/>
            <a:t>High level design process</a:t>
          </a:r>
          <a:endParaRPr lang="en-US" sz="1000" kern="1200" dirty="0"/>
        </a:p>
        <a:p>
          <a:pPr marL="57150" lvl="1" indent="-57150" algn="l" defTabSz="355600">
            <a:lnSpc>
              <a:spcPct val="90000"/>
            </a:lnSpc>
            <a:spcBef>
              <a:spcPct val="0"/>
            </a:spcBef>
            <a:spcAft>
              <a:spcPct val="15000"/>
            </a:spcAft>
            <a:buChar char="•"/>
          </a:pPr>
          <a:r>
            <a:rPr lang="en-US" sz="800" b="0" kern="1200"/>
            <a:t> </a:t>
          </a:r>
          <a:r>
            <a:rPr lang="en-US" sz="800" b="0" kern="1200" dirty="0"/>
            <a:t>UI Mockup</a:t>
          </a:r>
          <a:endParaRPr lang="en-US" sz="800" kern="1200" dirty="0"/>
        </a:p>
        <a:p>
          <a:pPr marL="57150" lvl="1" indent="-57150" algn="l" defTabSz="355600">
            <a:lnSpc>
              <a:spcPct val="90000"/>
            </a:lnSpc>
            <a:spcBef>
              <a:spcPct val="0"/>
            </a:spcBef>
            <a:spcAft>
              <a:spcPct val="15000"/>
            </a:spcAft>
            <a:buChar char="•"/>
          </a:pPr>
          <a:r>
            <a:rPr lang="en-US" sz="800" b="0" kern="1200" dirty="0"/>
            <a:t>User Story</a:t>
          </a:r>
        </a:p>
      </dsp:txBody>
      <dsp:txXfrm>
        <a:off x="4316371" y="3311619"/>
        <a:ext cx="1302414" cy="815681"/>
      </dsp:txXfrm>
    </dsp:sp>
    <dsp:sp modelId="{A157FA1C-CC9E-4E52-8EE8-07D00A512497}">
      <dsp:nvSpPr>
        <dsp:cNvPr id="0" name=""/>
        <dsp:cNvSpPr/>
      </dsp:nvSpPr>
      <dsp:spPr>
        <a:xfrm>
          <a:off x="2102197" y="454834"/>
          <a:ext cx="3609280" cy="3609280"/>
        </a:xfrm>
        <a:custGeom>
          <a:avLst/>
          <a:gdLst/>
          <a:ahLst/>
          <a:cxnLst/>
          <a:rect l="0" t="0" r="0" b="0"/>
          <a:pathLst>
            <a:path>
              <a:moveTo>
                <a:pt x="2025871" y="3595669"/>
              </a:moveTo>
              <a:arcTo wR="1804640" hR="1804640" stAng="4977504" swAng="844993"/>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683FF25-63B0-4301-9B8A-64A0B0E7EBC2}">
      <dsp:nvSpPr>
        <dsp:cNvPr id="0" name=""/>
        <dsp:cNvSpPr/>
      </dsp:nvSpPr>
      <dsp:spPr>
        <a:xfrm>
          <a:off x="2150763" y="3267493"/>
          <a:ext cx="1390666" cy="90393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b="0" kern="1200" dirty="0"/>
            <a:t>Deployment Architecture</a:t>
          </a:r>
        </a:p>
        <a:p>
          <a:pPr marL="57150" lvl="1" indent="-57150" algn="l" defTabSz="355600">
            <a:lnSpc>
              <a:spcPct val="90000"/>
            </a:lnSpc>
            <a:spcBef>
              <a:spcPct val="0"/>
            </a:spcBef>
            <a:spcAft>
              <a:spcPct val="15000"/>
            </a:spcAft>
            <a:buChar char="•"/>
          </a:pPr>
          <a:r>
            <a:rPr lang="en-US" sz="800" b="0" kern="1200" dirty="0"/>
            <a:t>Deployment Diagram</a:t>
          </a:r>
        </a:p>
        <a:p>
          <a:pPr marL="57150" lvl="1" indent="-57150" algn="l" defTabSz="355600">
            <a:lnSpc>
              <a:spcPct val="90000"/>
            </a:lnSpc>
            <a:spcBef>
              <a:spcPct val="0"/>
            </a:spcBef>
            <a:spcAft>
              <a:spcPct val="15000"/>
            </a:spcAft>
            <a:buChar char="•"/>
          </a:pPr>
          <a:r>
            <a:rPr lang="en-US" sz="800" b="0" kern="1200" dirty="0"/>
            <a:t>System Level Diagram</a:t>
          </a:r>
        </a:p>
        <a:p>
          <a:pPr marL="57150" lvl="1" indent="-57150" algn="l" defTabSz="355600">
            <a:lnSpc>
              <a:spcPct val="90000"/>
            </a:lnSpc>
            <a:spcBef>
              <a:spcPct val="0"/>
            </a:spcBef>
            <a:spcAft>
              <a:spcPct val="15000"/>
            </a:spcAft>
            <a:buChar char="•"/>
          </a:pPr>
          <a:r>
            <a:rPr lang="en-US" sz="800" b="0" kern="1200" dirty="0"/>
            <a:t>Technical Stack</a:t>
          </a:r>
        </a:p>
      </dsp:txBody>
      <dsp:txXfrm>
        <a:off x="2194889" y="3311619"/>
        <a:ext cx="1302414" cy="815681"/>
      </dsp:txXfrm>
    </dsp:sp>
    <dsp:sp modelId="{63C81D61-5BFC-41BF-9BB9-A9C7942CC59C}">
      <dsp:nvSpPr>
        <dsp:cNvPr id="0" name=""/>
        <dsp:cNvSpPr/>
      </dsp:nvSpPr>
      <dsp:spPr>
        <a:xfrm>
          <a:off x="2102197" y="454834"/>
          <a:ext cx="3609280" cy="3609280"/>
        </a:xfrm>
        <a:custGeom>
          <a:avLst/>
          <a:gdLst/>
          <a:ahLst/>
          <a:cxnLst/>
          <a:rect l="0" t="0" r="0" b="0"/>
          <a:pathLst>
            <a:path>
              <a:moveTo>
                <a:pt x="191369" y="2613394"/>
              </a:moveTo>
              <a:arcTo wR="1804640" hR="1804640" stAng="9202487" swAng="1359073"/>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4E407E62-EE96-4DCA-969E-A2CBCCD95340}">
      <dsp:nvSpPr>
        <dsp:cNvPr id="0" name=""/>
        <dsp:cNvSpPr/>
      </dsp:nvSpPr>
      <dsp:spPr>
        <a:xfrm>
          <a:off x="1495189" y="1249843"/>
          <a:ext cx="1390666" cy="90393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kern="1200" dirty="0"/>
            <a:t>Architectural Decision Records (ADRs)</a:t>
          </a:r>
        </a:p>
      </dsp:txBody>
      <dsp:txXfrm>
        <a:off x="1539315" y="1293969"/>
        <a:ext cx="1302414" cy="815681"/>
      </dsp:txXfrm>
    </dsp:sp>
    <dsp:sp modelId="{56600D81-03F9-4078-9EE6-91F66F39B371}">
      <dsp:nvSpPr>
        <dsp:cNvPr id="0" name=""/>
        <dsp:cNvSpPr/>
      </dsp:nvSpPr>
      <dsp:spPr>
        <a:xfrm>
          <a:off x="2102197" y="454834"/>
          <a:ext cx="3609280" cy="3609280"/>
        </a:xfrm>
        <a:custGeom>
          <a:avLst/>
          <a:gdLst/>
          <a:ahLst/>
          <a:cxnLst/>
          <a:rect l="0" t="0" r="0" b="0"/>
          <a:pathLst>
            <a:path>
              <a:moveTo>
                <a:pt x="434202" y="630490"/>
              </a:moveTo>
              <a:arcTo wR="1804640" hR="1804640" stAng="13235339" swAng="1210694"/>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C0817-6637-45C8-9313-949F3836E972}">
      <dsp:nvSpPr>
        <dsp:cNvPr id="0" name=""/>
        <dsp:cNvSpPr/>
      </dsp:nvSpPr>
      <dsp:spPr>
        <a:xfrm>
          <a:off x="1376" y="1369386"/>
          <a:ext cx="987744" cy="98774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2CB73D-EDBA-48FB-8B24-02F58B3E2636}">
      <dsp:nvSpPr>
        <dsp:cNvPr id="0" name=""/>
        <dsp:cNvSpPr/>
      </dsp:nvSpPr>
      <dsp:spPr>
        <a:xfrm>
          <a:off x="162172"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Dashboard Overview</a:t>
          </a:r>
          <a:endParaRPr lang="en-US" sz="500" kern="1200" dirty="0"/>
        </a:p>
        <a:p>
          <a:pPr marL="57150" lvl="1" indent="-57150" algn="l" defTabSz="177800">
            <a:lnSpc>
              <a:spcPct val="90000"/>
            </a:lnSpc>
            <a:spcBef>
              <a:spcPct val="0"/>
            </a:spcBef>
            <a:spcAft>
              <a:spcPct val="15000"/>
            </a:spcAft>
            <a:buChar char="•"/>
          </a:pPr>
          <a:r>
            <a:rPr lang="en-US" sz="400" kern="1200" dirty="0"/>
            <a:t>Overview dashboard</a:t>
          </a:r>
        </a:p>
        <a:p>
          <a:pPr marL="57150" lvl="1" indent="-57150" algn="l" defTabSz="177800">
            <a:lnSpc>
              <a:spcPct val="90000"/>
            </a:lnSpc>
            <a:spcBef>
              <a:spcPct val="0"/>
            </a:spcBef>
            <a:spcAft>
              <a:spcPct val="15000"/>
            </a:spcAft>
            <a:buChar char="•"/>
          </a:pPr>
          <a:r>
            <a:rPr lang="en-US" sz="400" kern="1200" dirty="0"/>
            <a:t>Critical information like</a:t>
          </a:r>
        </a:p>
        <a:p>
          <a:pPr marL="114300" lvl="2" indent="-57150" algn="l" defTabSz="177800">
            <a:lnSpc>
              <a:spcPct val="90000"/>
            </a:lnSpc>
            <a:spcBef>
              <a:spcPct val="0"/>
            </a:spcBef>
            <a:spcAft>
              <a:spcPct val="15000"/>
            </a:spcAft>
            <a:buChar char="•"/>
          </a:pPr>
          <a:r>
            <a:rPr lang="en-US" sz="400" b="0" i="0" kern="1200" dirty="0"/>
            <a:t>Total number of fish farms.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Active alerts (if any).</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Recent health status summary</a:t>
          </a:r>
        </a:p>
        <a:p>
          <a:pPr marL="57150" lvl="1" indent="-57150" algn="l" defTabSz="177800">
            <a:lnSpc>
              <a:spcPct val="90000"/>
            </a:lnSpc>
            <a:spcBef>
              <a:spcPct val="0"/>
            </a:spcBef>
            <a:spcAft>
              <a:spcPct val="15000"/>
            </a:spcAft>
            <a:buChar char="•"/>
          </a:pPr>
          <a:r>
            <a:rPr lang="en-US" sz="400" b="0" i="0" kern="1200" dirty="0"/>
            <a:t>Customizable dashboard</a:t>
          </a:r>
          <a:endParaRPr lang="en-US" sz="400" kern="1200" dirty="0"/>
        </a:p>
      </dsp:txBody>
      <dsp:txXfrm>
        <a:off x="191102" y="1990963"/>
        <a:ext cx="929884" cy="929884"/>
      </dsp:txXfrm>
    </dsp:sp>
    <dsp:sp modelId="{680755BE-3D26-4309-90F4-75ACE075AEAC}">
      <dsp:nvSpPr>
        <dsp:cNvPr id="0" name=""/>
        <dsp:cNvSpPr/>
      </dsp:nvSpPr>
      <dsp:spPr>
        <a:xfrm>
          <a:off x="1179382"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179382" y="1792056"/>
        <a:ext cx="133183" cy="142405"/>
      </dsp:txXfrm>
    </dsp:sp>
    <dsp:sp modelId="{1B5534EA-FADE-44FB-AB93-FB6CF77B6267}">
      <dsp:nvSpPr>
        <dsp:cNvPr id="0" name=""/>
        <dsp:cNvSpPr/>
      </dsp:nvSpPr>
      <dsp:spPr>
        <a:xfrm>
          <a:off x="1532725" y="1369386"/>
          <a:ext cx="987744" cy="98774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575139-1463-4C58-AAF7-2187BDCFC263}">
      <dsp:nvSpPr>
        <dsp:cNvPr id="0" name=""/>
        <dsp:cNvSpPr/>
      </dsp:nvSpPr>
      <dsp:spPr>
        <a:xfrm>
          <a:off x="1693521"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Farm Overview</a:t>
          </a:r>
          <a:endParaRPr lang="en-US" sz="500" kern="1200" dirty="0"/>
        </a:p>
        <a:p>
          <a:pPr marL="57150" lvl="1" indent="-57150" algn="l" defTabSz="177800">
            <a:lnSpc>
              <a:spcPct val="90000"/>
            </a:lnSpc>
            <a:spcBef>
              <a:spcPct val="0"/>
            </a:spcBef>
            <a:spcAft>
              <a:spcPct val="15000"/>
            </a:spcAft>
            <a:buChar char="•"/>
          </a:pPr>
          <a:r>
            <a:rPr lang="en-US" sz="400" b="0" i="0" kern="1200" dirty="0"/>
            <a:t>Users can select a specific fish farm from a list</a:t>
          </a:r>
          <a:endParaRPr lang="en-US" sz="400" kern="1200" dirty="0"/>
        </a:p>
        <a:p>
          <a:pPr marL="57150" lvl="1" indent="-57150" algn="l" defTabSz="177800">
            <a:lnSpc>
              <a:spcPct val="90000"/>
            </a:lnSpc>
            <a:spcBef>
              <a:spcPct val="0"/>
            </a:spcBef>
            <a:spcAft>
              <a:spcPct val="15000"/>
            </a:spcAft>
            <a:buChar char="•"/>
          </a:pPr>
          <a:r>
            <a:rPr lang="en-US" sz="400" b="0" i="0" kern="1200" dirty="0"/>
            <a:t>Farm overview provides essential details about the selected farm</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Number of Enclosures.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Total Fish Count.</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Water Quality Summary (pH, temperature, salinity, oxygen levels).</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Recent Fish Health Status (based on underwater camera data).</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Alerts (highlighted issues)</a:t>
          </a:r>
        </a:p>
      </dsp:txBody>
      <dsp:txXfrm>
        <a:off x="1722451" y="1990963"/>
        <a:ext cx="929884" cy="929884"/>
      </dsp:txXfrm>
    </dsp:sp>
    <dsp:sp modelId="{1E303E12-CA86-44AD-B168-1236F4A79A77}">
      <dsp:nvSpPr>
        <dsp:cNvPr id="0" name=""/>
        <dsp:cNvSpPr/>
      </dsp:nvSpPr>
      <dsp:spPr>
        <a:xfrm>
          <a:off x="2710731"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2710731" y="1792056"/>
        <a:ext cx="133183" cy="142405"/>
      </dsp:txXfrm>
    </dsp:sp>
    <dsp:sp modelId="{3137F877-5376-41C8-8AE6-7220286493A8}">
      <dsp:nvSpPr>
        <dsp:cNvPr id="0" name=""/>
        <dsp:cNvSpPr/>
      </dsp:nvSpPr>
      <dsp:spPr>
        <a:xfrm>
          <a:off x="3064074" y="1369386"/>
          <a:ext cx="987744" cy="98774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C191BE-17AB-4139-8BB8-22FDD7ABB3D4}">
      <dsp:nvSpPr>
        <dsp:cNvPr id="0" name=""/>
        <dsp:cNvSpPr/>
      </dsp:nvSpPr>
      <dsp:spPr>
        <a:xfrm>
          <a:off x="3224869"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Enclosure Details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dirty="0"/>
            <a:t>Enclosure ID (unique identifier).</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Fish Count (current population).</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Water Quality Metrics (real-time graphs).</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Fish Behavior (live video feed from underwater cameras).</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Parasite Detection Status (alerts if parasites detected).</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dirty="0"/>
            <a:t>Fish-</a:t>
          </a:r>
          <a:r>
            <a:rPr lang="en-US" sz="400" b="0" i="0" kern="1200" dirty="0" err="1"/>
            <a:t>ual</a:t>
          </a:r>
          <a:r>
            <a:rPr lang="en-US" sz="400" b="0" i="0" kern="1200" dirty="0"/>
            <a:t> Recognition (if available).</a:t>
          </a:r>
        </a:p>
      </dsp:txBody>
      <dsp:txXfrm>
        <a:off x="3253799" y="1990963"/>
        <a:ext cx="929884" cy="929884"/>
      </dsp:txXfrm>
    </dsp:sp>
    <dsp:sp modelId="{F52C4612-D58D-4C39-8BA6-A3B182771BF0}">
      <dsp:nvSpPr>
        <dsp:cNvPr id="0" name=""/>
        <dsp:cNvSpPr/>
      </dsp:nvSpPr>
      <dsp:spPr>
        <a:xfrm>
          <a:off x="4242080"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4242080" y="1792056"/>
        <a:ext cx="133183" cy="142405"/>
      </dsp:txXfrm>
    </dsp:sp>
    <dsp:sp modelId="{168F6864-9A6A-4F84-B723-188F2C28C66F}">
      <dsp:nvSpPr>
        <dsp:cNvPr id="0" name=""/>
        <dsp:cNvSpPr/>
      </dsp:nvSpPr>
      <dsp:spPr>
        <a:xfrm>
          <a:off x="4595422" y="1369386"/>
          <a:ext cx="987744" cy="987744"/>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F204F0-81F5-44CA-BFCD-92D5F62C72BD}">
      <dsp:nvSpPr>
        <dsp:cNvPr id="0" name=""/>
        <dsp:cNvSpPr/>
      </dsp:nvSpPr>
      <dsp:spPr>
        <a:xfrm>
          <a:off x="4756218"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Alerts and Thresholds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Users set custom thresholds (e.g., pH, temperature).</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Alerts triggered when thresholds exceeded:</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Visual Alerts on Dashboard (highlighted areas or color changes).</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Email/SMS Notifications.</a:t>
          </a:r>
        </a:p>
      </dsp:txBody>
      <dsp:txXfrm>
        <a:off x="4785148" y="1990963"/>
        <a:ext cx="929884" cy="929884"/>
      </dsp:txXfrm>
    </dsp:sp>
    <dsp:sp modelId="{AFAF6517-B848-4C82-9360-E62A5C5F095E}">
      <dsp:nvSpPr>
        <dsp:cNvPr id="0" name=""/>
        <dsp:cNvSpPr/>
      </dsp:nvSpPr>
      <dsp:spPr>
        <a:xfrm>
          <a:off x="5773428"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5773428" y="1792056"/>
        <a:ext cx="133183" cy="142405"/>
      </dsp:txXfrm>
    </dsp:sp>
    <dsp:sp modelId="{BBC7C5F0-51DD-467F-B205-07047046F582}">
      <dsp:nvSpPr>
        <dsp:cNvPr id="0" name=""/>
        <dsp:cNvSpPr/>
      </dsp:nvSpPr>
      <dsp:spPr>
        <a:xfrm>
          <a:off x="6126771" y="1369386"/>
          <a:ext cx="987744" cy="987744"/>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D04DCD-0FD2-4AFE-9D74-3D74CF3ED6DA}">
      <dsp:nvSpPr>
        <dsp:cNvPr id="0" name=""/>
        <dsp:cNvSpPr/>
      </dsp:nvSpPr>
      <dsp:spPr>
        <a:xfrm>
          <a:off x="6287567"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Fish Harvest Tracking</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Separate section to track harvested fish:Input Harvested Fish Count.</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Record Date and Time.</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Associate with Specific Farm and Enclosure</a:t>
          </a:r>
        </a:p>
      </dsp:txBody>
      <dsp:txXfrm>
        <a:off x="6316497" y="1990963"/>
        <a:ext cx="929884" cy="929884"/>
      </dsp:txXfrm>
    </dsp:sp>
    <dsp:sp modelId="{AA1321DB-089B-496E-B286-E9B5AE5EF055}">
      <dsp:nvSpPr>
        <dsp:cNvPr id="0" name=""/>
        <dsp:cNvSpPr/>
      </dsp:nvSpPr>
      <dsp:spPr>
        <a:xfrm>
          <a:off x="7304777"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7304777" y="1792056"/>
        <a:ext cx="133183" cy="142405"/>
      </dsp:txXfrm>
    </dsp:sp>
    <dsp:sp modelId="{475E44B2-2F63-4A25-AB44-E059E2B2AD48}">
      <dsp:nvSpPr>
        <dsp:cNvPr id="0" name=""/>
        <dsp:cNvSpPr/>
      </dsp:nvSpPr>
      <dsp:spPr>
        <a:xfrm>
          <a:off x="7658120" y="1369386"/>
          <a:ext cx="987744" cy="987744"/>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2242FE-CB99-4D11-BCD4-23AF11B49392}">
      <dsp:nvSpPr>
        <dsp:cNvPr id="0" name=""/>
        <dsp:cNvSpPr/>
      </dsp:nvSpPr>
      <dsp:spPr>
        <a:xfrm>
          <a:off x="7818915"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Insights and Analytics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ystem analyzes historical data to improve harvest success:Correlations (water quality, fish behavior, successful harvests).</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Predictive Models (optimal harvest timing).</a:t>
          </a:r>
        </a:p>
      </dsp:txBody>
      <dsp:txXfrm>
        <a:off x="7847845" y="1990963"/>
        <a:ext cx="929884" cy="929884"/>
      </dsp:txXfrm>
    </dsp:sp>
    <dsp:sp modelId="{6A1C3C4A-0C1D-4637-9253-7598DBA35E66}">
      <dsp:nvSpPr>
        <dsp:cNvPr id="0" name=""/>
        <dsp:cNvSpPr/>
      </dsp:nvSpPr>
      <dsp:spPr>
        <a:xfrm>
          <a:off x="8836126"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8836126" y="1792056"/>
        <a:ext cx="133183" cy="142405"/>
      </dsp:txXfrm>
    </dsp:sp>
    <dsp:sp modelId="{711834AE-9B86-4B86-8E06-AEA7CC955240}">
      <dsp:nvSpPr>
        <dsp:cNvPr id="0" name=""/>
        <dsp:cNvSpPr/>
      </dsp:nvSpPr>
      <dsp:spPr>
        <a:xfrm>
          <a:off x="9189468" y="1369386"/>
          <a:ext cx="987744" cy="987744"/>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C1C4ED-8C86-4C1C-AE2D-5B0BE582AEB8}">
      <dsp:nvSpPr>
        <dsp:cNvPr id="0" name=""/>
        <dsp:cNvSpPr/>
      </dsp:nvSpPr>
      <dsp:spPr>
        <a:xfrm>
          <a:off x="9350264"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Multi-Farm Insights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For large customers with multiple farms: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Compare Performance Across Farms.</a:t>
          </a:r>
        </a:p>
      </dsp:txBody>
      <dsp:txXfrm>
        <a:off x="9379194" y="1990963"/>
        <a:ext cx="929884" cy="9298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A0293-B0CB-411B-97E9-C59E0A7C0790}">
      <dsp:nvSpPr>
        <dsp:cNvPr id="0" name=""/>
        <dsp:cNvSpPr/>
      </dsp:nvSpPr>
      <dsp:spPr>
        <a:xfrm>
          <a:off x="0" y="108007"/>
          <a:ext cx="7442201" cy="7497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Collect water quality data from each enclosure in a fish farm.</a:t>
          </a:r>
          <a:endParaRPr lang="en-US" sz="700" kern="1200"/>
        </a:p>
        <a:p>
          <a:pPr marL="57150" lvl="1" indent="-57150" algn="l" defTabSz="311150">
            <a:lnSpc>
              <a:spcPct val="90000"/>
            </a:lnSpc>
            <a:spcBef>
              <a:spcPct val="0"/>
            </a:spcBef>
            <a:spcAft>
              <a:spcPct val="15000"/>
            </a:spcAft>
            <a:buChar char="•"/>
          </a:pPr>
          <a:r>
            <a:rPr lang="en-US" sz="700" b="0" i="0" kern="1200"/>
            <a:t>Collect fish behavior data from underwater cameras in each enclosure.</a:t>
          </a:r>
        </a:p>
        <a:p>
          <a:pPr marL="57150" lvl="1" indent="-57150" algn="l" defTabSz="311150">
            <a:lnSpc>
              <a:spcPct val="90000"/>
            </a:lnSpc>
            <a:spcBef>
              <a:spcPct val="0"/>
            </a:spcBef>
            <a:spcAft>
              <a:spcPct val="15000"/>
            </a:spcAft>
            <a:buChar char="•"/>
          </a:pPr>
          <a:r>
            <a:rPr lang="en-US" sz="700" b="0" i="0" kern="1200"/>
            <a:t>Identify individual fish using fish-ual recognition to monitor their health and lifecycle.</a:t>
          </a:r>
        </a:p>
        <a:p>
          <a:pPr marL="57150" lvl="1" indent="-57150" algn="l" defTabSz="311150">
            <a:lnSpc>
              <a:spcPct val="90000"/>
            </a:lnSpc>
            <a:spcBef>
              <a:spcPct val="0"/>
            </a:spcBef>
            <a:spcAft>
              <a:spcPct val="15000"/>
            </a:spcAft>
            <a:buChar char="•"/>
          </a:pPr>
          <a:r>
            <a:rPr lang="en-US" sz="700" b="0" i="0" kern="1200"/>
            <a:t>The proposed system is a smart IoT-based fish monitoring and control system equipped with different IoT devices to enable real-time data collection.</a:t>
          </a:r>
        </a:p>
        <a:p>
          <a:pPr marL="57150" lvl="1" indent="-57150" algn="l" defTabSz="311150">
            <a:lnSpc>
              <a:spcPct val="90000"/>
            </a:lnSpc>
            <a:spcBef>
              <a:spcPct val="0"/>
            </a:spcBef>
            <a:spcAft>
              <a:spcPct val="15000"/>
            </a:spcAft>
            <a:buChar char="•"/>
          </a:pPr>
          <a:r>
            <a:rPr lang="en-US" sz="700" b="0" i="0" kern="1200"/>
            <a:t>The fishfarm container water-quality conditions and other system parameters can be readily monitored, adjusted, and assessed remotely.</a:t>
          </a:r>
        </a:p>
      </dsp:txBody>
      <dsp:txXfrm>
        <a:off x="0" y="108007"/>
        <a:ext cx="7442201" cy="749700"/>
      </dsp:txXfrm>
    </dsp:sp>
    <dsp:sp modelId="{1C2FD8F7-F914-4AFC-9C15-6B448FB54AF4}">
      <dsp:nvSpPr>
        <dsp:cNvPr id="0" name=""/>
        <dsp:cNvSpPr/>
      </dsp:nvSpPr>
      <dsp:spPr>
        <a:xfrm>
          <a:off x="372110" y="4687"/>
          <a:ext cx="5209540" cy="2066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Collection</a:t>
          </a:r>
          <a:endParaRPr lang="en-US" sz="700" kern="1200"/>
        </a:p>
      </dsp:txBody>
      <dsp:txXfrm>
        <a:off x="382197" y="14774"/>
        <a:ext cx="5189366" cy="186466"/>
      </dsp:txXfrm>
    </dsp:sp>
    <dsp:sp modelId="{4DB12D83-2FA1-477A-8907-49BA73E6F748}">
      <dsp:nvSpPr>
        <dsp:cNvPr id="0" name=""/>
        <dsp:cNvSpPr/>
      </dsp:nvSpPr>
      <dsp:spPr>
        <a:xfrm>
          <a:off x="0" y="998827"/>
          <a:ext cx="7442201" cy="1080450"/>
        </a:xfrm>
        <a:prstGeom prst="rect">
          <a:avLst/>
        </a:prstGeom>
        <a:solidFill>
          <a:schemeClr val="lt1">
            <a:alpha val="90000"/>
            <a:hueOff val="0"/>
            <a:satOff val="0"/>
            <a:lumOff val="0"/>
            <a:alphaOff val="0"/>
          </a:schemeClr>
        </a:solidFill>
        <a:ln w="15875" cap="flat" cmpd="sng" algn="ctr">
          <a:solidFill>
            <a:schemeClr val="accent5">
              <a:hueOff val="112493"/>
              <a:satOff val="6041"/>
              <a:lumOff val="-21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Process and analyze the collected data to understand livestock health and detect signs of parasites and disease.</a:t>
          </a:r>
          <a:endParaRPr lang="en-US" sz="700" kern="1200"/>
        </a:p>
        <a:p>
          <a:pPr marL="57150" lvl="1" indent="-57150" algn="l" defTabSz="311150">
            <a:lnSpc>
              <a:spcPct val="90000"/>
            </a:lnSpc>
            <a:spcBef>
              <a:spcPct val="0"/>
            </a:spcBef>
            <a:spcAft>
              <a:spcPct val="15000"/>
            </a:spcAft>
            <a:buChar char="•"/>
          </a:pPr>
          <a:r>
            <a:rPr lang="en-US" sz="700" b="0" i="0" kern="1200"/>
            <a:t>Use the data and harvested fish information to build a model for optimal harvest conditions.</a:t>
          </a:r>
        </a:p>
        <a:p>
          <a:pPr marL="57150" lvl="1" indent="-57150" algn="l" defTabSz="311150">
            <a:lnSpc>
              <a:spcPct val="90000"/>
            </a:lnSpc>
            <a:spcBef>
              <a:spcPct val="0"/>
            </a:spcBef>
            <a:spcAft>
              <a:spcPct val="15000"/>
            </a:spcAft>
            <a:buChar char="•"/>
          </a:pPr>
          <a:r>
            <a:rPr lang="en-US" sz="700" b="0" i="0" kern="1200"/>
            <a:t>To predict the growth of the container fish species, this also develops a deep learning model (DL) that correlates the different parameters of the smart aquaculture system.</a:t>
          </a:r>
        </a:p>
        <a:p>
          <a:pPr marL="57150" lvl="1" indent="-57150" algn="l" defTabSz="311150">
            <a:lnSpc>
              <a:spcPct val="90000"/>
            </a:lnSpc>
            <a:spcBef>
              <a:spcPct val="0"/>
            </a:spcBef>
            <a:spcAft>
              <a:spcPct val="15000"/>
            </a:spcAft>
            <a:buChar char="•"/>
          </a:pPr>
          <a:r>
            <a:rPr lang="en-US" sz="700" b="0" i="0" kern="1200"/>
            <a:t>Example of Autonomous feeding system:</a:t>
          </a:r>
        </a:p>
        <a:p>
          <a:pPr marL="114300" lvl="2" indent="-57150" algn="l" defTabSz="311150">
            <a:lnSpc>
              <a:spcPct val="90000"/>
            </a:lnSpc>
            <a:spcBef>
              <a:spcPct val="0"/>
            </a:spcBef>
            <a:spcAft>
              <a:spcPct val="15000"/>
            </a:spcAft>
            <a:buChar char="•"/>
          </a:pPr>
          <a:r>
            <a:rPr lang="en-US" sz="700" b="0" i="0" kern="1200"/>
            <a:t>Bayesian optimization-based hyper-parameter tuning was employed to find the optimal DL model configuration to produce accurate predictions on the given experimental data set.</a:t>
          </a:r>
        </a:p>
        <a:p>
          <a:pPr marL="114300" lvl="2" indent="-57150" algn="l" defTabSz="311150">
            <a:lnSpc>
              <a:spcPct val="90000"/>
            </a:lnSpc>
            <a:spcBef>
              <a:spcPct val="0"/>
            </a:spcBef>
            <a:spcAft>
              <a:spcPct val="15000"/>
            </a:spcAft>
            <a:buChar char="•"/>
          </a:pPr>
          <a:r>
            <a:rPr lang="en-US" sz="700" b="0" i="0" kern="1200"/>
            <a:t>The optimal model produces an R 2 value of 0.94 and a mean square error of 0.0015, demonstrating the applicability of the model to predict the desired output.</a:t>
          </a:r>
        </a:p>
        <a:p>
          <a:pPr marL="114300" lvl="2" indent="-57150" algn="l" defTabSz="311150">
            <a:lnSpc>
              <a:spcPct val="90000"/>
            </a:lnSpc>
            <a:spcBef>
              <a:spcPct val="0"/>
            </a:spcBef>
            <a:spcAft>
              <a:spcPct val="15000"/>
            </a:spcAft>
            <a:buChar char="•"/>
          </a:pPr>
          <a:r>
            <a:rPr lang="en-US" sz="700" b="0" i="0" kern="1200"/>
            <a:t>Based on the results of the experiments, the DL model can be incorporated into the autonomous feeding system, reducing the amount of leftover feed.</a:t>
          </a:r>
        </a:p>
      </dsp:txBody>
      <dsp:txXfrm>
        <a:off x="0" y="998827"/>
        <a:ext cx="7442201" cy="1080450"/>
      </dsp:txXfrm>
    </dsp:sp>
    <dsp:sp modelId="{4D4C7FC5-D980-49A8-92AF-5615D5F2A808}">
      <dsp:nvSpPr>
        <dsp:cNvPr id="0" name=""/>
        <dsp:cNvSpPr/>
      </dsp:nvSpPr>
      <dsp:spPr>
        <a:xfrm>
          <a:off x="372110" y="895507"/>
          <a:ext cx="5209540" cy="206640"/>
        </a:xfrm>
        <a:prstGeom prst="roundRect">
          <a:avLst/>
        </a:prstGeom>
        <a:solidFill>
          <a:schemeClr val="accent5">
            <a:hueOff val="112493"/>
            <a:satOff val="6041"/>
            <a:lumOff val="-21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Processing and Analysis</a:t>
          </a:r>
          <a:endParaRPr lang="en-US" sz="700" kern="1200"/>
        </a:p>
      </dsp:txBody>
      <dsp:txXfrm>
        <a:off x="382197" y="905594"/>
        <a:ext cx="5189366" cy="186466"/>
      </dsp:txXfrm>
    </dsp:sp>
    <dsp:sp modelId="{41431A0A-9713-48E2-8E3D-AAB5ADE84368}">
      <dsp:nvSpPr>
        <dsp:cNvPr id="0" name=""/>
        <dsp:cNvSpPr/>
      </dsp:nvSpPr>
      <dsp:spPr>
        <a:xfrm>
          <a:off x="0" y="2220397"/>
          <a:ext cx="7442201" cy="529200"/>
        </a:xfrm>
        <a:prstGeom prst="rect">
          <a:avLst/>
        </a:prstGeom>
        <a:solidFill>
          <a:schemeClr val="lt1">
            <a:alpha val="90000"/>
            <a:hueOff val="0"/>
            <a:satOff val="0"/>
            <a:lumOff val="0"/>
            <a:alphaOff val="0"/>
          </a:schemeClr>
        </a:solidFill>
        <a:ln w="15875" cap="flat" cmpd="sng" algn="ctr">
          <a:solidFill>
            <a:schemeClr val="accent5">
              <a:hueOff val="224986"/>
              <a:satOff val="12082"/>
              <a:lumOff val="-43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Farmers need:</a:t>
          </a:r>
        </a:p>
        <a:p>
          <a:pPr marL="114300" lvl="2" indent="-57150" algn="l" defTabSz="311150">
            <a:lnSpc>
              <a:spcPct val="90000"/>
            </a:lnSpc>
            <a:spcBef>
              <a:spcPct val="0"/>
            </a:spcBef>
            <a:spcAft>
              <a:spcPct val="15000"/>
            </a:spcAft>
            <a:buChar char="•"/>
          </a:pPr>
          <a:r>
            <a:rPr lang="en-US" sz="700" b="0" i="0" kern="1200"/>
            <a:t>Customizable dashboards to view collected information.</a:t>
          </a:r>
        </a:p>
        <a:p>
          <a:pPr marL="114300" lvl="2" indent="-57150" algn="l" defTabSz="311150">
            <a:lnSpc>
              <a:spcPct val="90000"/>
            </a:lnSpc>
            <a:spcBef>
              <a:spcPct val="0"/>
            </a:spcBef>
            <a:spcAft>
              <a:spcPct val="15000"/>
            </a:spcAft>
            <a:buChar char="•"/>
          </a:pPr>
          <a:r>
            <a:rPr lang="en-US" sz="700" b="0" i="0" kern="1200"/>
            <a:t>Specify alert thresholds.</a:t>
          </a:r>
        </a:p>
      </dsp:txBody>
      <dsp:txXfrm>
        <a:off x="0" y="2220397"/>
        <a:ext cx="7442201" cy="529200"/>
      </dsp:txXfrm>
    </dsp:sp>
    <dsp:sp modelId="{6A37A10A-6C32-41F5-B627-303480639E7E}">
      <dsp:nvSpPr>
        <dsp:cNvPr id="0" name=""/>
        <dsp:cNvSpPr/>
      </dsp:nvSpPr>
      <dsp:spPr>
        <a:xfrm>
          <a:off x="372110" y="2117077"/>
          <a:ext cx="5209540" cy="206640"/>
        </a:xfrm>
        <a:prstGeom prst="roundRect">
          <a:avLst/>
        </a:prstGeom>
        <a:solidFill>
          <a:schemeClr val="accent5">
            <a:hueOff val="224986"/>
            <a:satOff val="12082"/>
            <a:lumOff val="-43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User Interface</a:t>
          </a:r>
          <a:endParaRPr lang="en-US" sz="700" b="0" i="0" kern="1200"/>
        </a:p>
      </dsp:txBody>
      <dsp:txXfrm>
        <a:off x="382197" y="2127164"/>
        <a:ext cx="5189366" cy="186466"/>
      </dsp:txXfrm>
    </dsp:sp>
    <dsp:sp modelId="{01079E94-C80F-491E-B31E-36458E684ECB}">
      <dsp:nvSpPr>
        <dsp:cNvPr id="0" name=""/>
        <dsp:cNvSpPr/>
      </dsp:nvSpPr>
      <dsp:spPr>
        <a:xfrm>
          <a:off x="0" y="2890717"/>
          <a:ext cx="7442201" cy="407925"/>
        </a:xfrm>
        <a:prstGeom prst="rect">
          <a:avLst/>
        </a:prstGeom>
        <a:solidFill>
          <a:schemeClr val="lt1">
            <a:alpha val="90000"/>
            <a:hueOff val="0"/>
            <a:satOff val="0"/>
            <a:lumOff val="0"/>
            <a:alphaOff val="0"/>
          </a:schemeClr>
        </a:solidFill>
        <a:ln w="15875" cap="flat" cmpd="sng" algn="ctr">
          <a:solidFill>
            <a:schemeClr val="accent5">
              <a:hueOff val="337478"/>
              <a:satOff val="18123"/>
              <a:lumOff val="-655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dirty="0"/>
            <a:t>Generate alerts when predefined thresholds are breached.</a:t>
          </a:r>
          <a:endParaRPr lang="en-US" sz="700" kern="1200" dirty="0"/>
        </a:p>
        <a:p>
          <a:pPr marL="57150" lvl="1" indent="-57150" algn="l" defTabSz="311150">
            <a:lnSpc>
              <a:spcPct val="90000"/>
            </a:lnSpc>
            <a:spcBef>
              <a:spcPct val="0"/>
            </a:spcBef>
            <a:spcAft>
              <a:spcPct val="15000"/>
            </a:spcAft>
            <a:buChar char="•"/>
          </a:pPr>
          <a:r>
            <a:rPr lang="en-US" sz="700" b="0" i="0" kern="1200"/>
            <a:t>Provide advanced warnings of adverse weather events.</a:t>
          </a:r>
        </a:p>
      </dsp:txBody>
      <dsp:txXfrm>
        <a:off x="0" y="2890717"/>
        <a:ext cx="7442201" cy="407925"/>
      </dsp:txXfrm>
    </dsp:sp>
    <dsp:sp modelId="{151271DF-93FC-471B-B430-A6739E66F25B}">
      <dsp:nvSpPr>
        <dsp:cNvPr id="0" name=""/>
        <dsp:cNvSpPr/>
      </dsp:nvSpPr>
      <dsp:spPr>
        <a:xfrm>
          <a:off x="372110" y="2787397"/>
          <a:ext cx="5209540" cy="206640"/>
        </a:xfrm>
        <a:prstGeom prst="roundRect">
          <a:avLst/>
        </a:prstGeom>
        <a:solidFill>
          <a:schemeClr val="accent5">
            <a:hueOff val="337478"/>
            <a:satOff val="18123"/>
            <a:lumOff val="-655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Alert System</a:t>
          </a:r>
          <a:endParaRPr lang="en-US" sz="700" kern="1200"/>
        </a:p>
      </dsp:txBody>
      <dsp:txXfrm>
        <a:off x="382197" y="2797484"/>
        <a:ext cx="5189366" cy="186466"/>
      </dsp:txXfrm>
    </dsp:sp>
    <dsp:sp modelId="{7A581EE2-0F8A-41D6-A61A-242CE3BEC9DB}">
      <dsp:nvSpPr>
        <dsp:cNvPr id="0" name=""/>
        <dsp:cNvSpPr/>
      </dsp:nvSpPr>
      <dsp:spPr>
        <a:xfrm>
          <a:off x="0" y="3439761"/>
          <a:ext cx="7442201" cy="297675"/>
        </a:xfrm>
        <a:prstGeom prst="rect">
          <a:avLst/>
        </a:prstGeom>
        <a:solidFill>
          <a:schemeClr val="lt1">
            <a:alpha val="90000"/>
            <a:hueOff val="0"/>
            <a:satOff val="0"/>
            <a:lumOff val="0"/>
            <a:alphaOff val="0"/>
          </a:schemeClr>
        </a:solidFill>
        <a:ln w="15875" cap="flat" cmpd="sng" algn="ctr">
          <a:solidFill>
            <a:schemeClr val="accent5">
              <a:hueOff val="449971"/>
              <a:satOff val="24165"/>
              <a:lumOff val="-87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Store processed data and analysis results securely for future reference.</a:t>
          </a:r>
        </a:p>
      </dsp:txBody>
      <dsp:txXfrm>
        <a:off x="0" y="3439761"/>
        <a:ext cx="7442201" cy="297675"/>
      </dsp:txXfrm>
    </dsp:sp>
    <dsp:sp modelId="{68955C78-643E-4DE9-B450-C7BF3BC39223}">
      <dsp:nvSpPr>
        <dsp:cNvPr id="0" name=""/>
        <dsp:cNvSpPr/>
      </dsp:nvSpPr>
      <dsp:spPr>
        <a:xfrm>
          <a:off x="372110" y="3336442"/>
          <a:ext cx="5209540" cy="206640"/>
        </a:xfrm>
        <a:prstGeom prst="roundRect">
          <a:avLst/>
        </a:prstGeom>
        <a:solidFill>
          <a:schemeClr val="accent5">
            <a:hueOff val="449971"/>
            <a:satOff val="24165"/>
            <a:lumOff val="-873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Storage</a:t>
          </a:r>
          <a:endParaRPr lang="en-US" sz="700" b="0" i="0" kern="1200"/>
        </a:p>
      </dsp:txBody>
      <dsp:txXfrm>
        <a:off x="382197" y="3346529"/>
        <a:ext cx="5189366" cy="186466"/>
      </dsp:txXfrm>
    </dsp:sp>
    <dsp:sp modelId="{E19A1F37-86FD-477C-B410-D7A1BCB76898}">
      <dsp:nvSpPr>
        <dsp:cNvPr id="0" name=""/>
        <dsp:cNvSpPr/>
      </dsp:nvSpPr>
      <dsp:spPr>
        <a:xfrm>
          <a:off x="0" y="3878556"/>
          <a:ext cx="7442201" cy="297675"/>
        </a:xfrm>
        <a:prstGeom prst="rect">
          <a:avLst/>
        </a:prstGeom>
        <a:solidFill>
          <a:schemeClr val="lt1">
            <a:alpha val="90000"/>
            <a:hueOff val="0"/>
            <a:satOff val="0"/>
            <a:lumOff val="0"/>
            <a:alphaOff val="0"/>
          </a:schemeClr>
        </a:solidFill>
        <a:ln w="15875" cap="flat" cmpd="sng" algn="ctr">
          <a:solidFill>
            <a:schemeClr val="accent5">
              <a:hueOff val="562464"/>
              <a:satOff val="30206"/>
              <a:lumOff val="-109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Farmers can access FishWatch from various devices, including rugged industrial ones used during harvest.</a:t>
          </a:r>
        </a:p>
      </dsp:txBody>
      <dsp:txXfrm>
        <a:off x="0" y="3878556"/>
        <a:ext cx="7442201" cy="297675"/>
      </dsp:txXfrm>
    </dsp:sp>
    <dsp:sp modelId="{A5E1F64C-991B-4AE1-BD9E-6857BE05728C}">
      <dsp:nvSpPr>
        <dsp:cNvPr id="0" name=""/>
        <dsp:cNvSpPr/>
      </dsp:nvSpPr>
      <dsp:spPr>
        <a:xfrm>
          <a:off x="372110" y="3775236"/>
          <a:ext cx="5209540" cy="206640"/>
        </a:xfrm>
        <a:prstGeom prst="roundRect">
          <a:avLst/>
        </a:prstGeom>
        <a:solidFill>
          <a:schemeClr val="accent5">
            <a:hueOff val="562464"/>
            <a:satOff val="30206"/>
            <a:lumOff val="-109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0" i="0" kern="1200" dirty="0"/>
            <a:t>System Accessibility</a:t>
          </a:r>
        </a:p>
      </dsp:txBody>
      <dsp:txXfrm>
        <a:off x="382197" y="3785323"/>
        <a:ext cx="5189366" cy="186466"/>
      </dsp:txXfrm>
    </dsp:sp>
    <dsp:sp modelId="{90541682-7540-4720-9F38-199592730C84}">
      <dsp:nvSpPr>
        <dsp:cNvPr id="0" name=""/>
        <dsp:cNvSpPr/>
      </dsp:nvSpPr>
      <dsp:spPr>
        <a:xfrm>
          <a:off x="0" y="4317351"/>
          <a:ext cx="7442201" cy="407925"/>
        </a:xfrm>
        <a:prstGeom prst="rect">
          <a:avLst/>
        </a:prstGeom>
        <a:solidFill>
          <a:schemeClr val="lt1">
            <a:alpha val="90000"/>
            <a:hueOff val="0"/>
            <a:satOff val="0"/>
            <a:lumOff val="0"/>
            <a:alphaOff val="0"/>
          </a:schemeClr>
        </a:solidFill>
        <a:ln w="15875" cap="flat" cmpd="sng" algn="ctr">
          <a:solidFill>
            <a:schemeClr val="accent5">
              <a:hueOff val="674957"/>
              <a:satOff val="36247"/>
              <a:lumOff val="-131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Define how hardware devices will transmit information to the system.</a:t>
          </a:r>
        </a:p>
        <a:p>
          <a:pPr marL="57150" lvl="1" indent="-57150" algn="l" defTabSz="311150">
            <a:lnSpc>
              <a:spcPct val="90000"/>
            </a:lnSpc>
            <a:spcBef>
              <a:spcPct val="0"/>
            </a:spcBef>
            <a:spcAft>
              <a:spcPct val="15000"/>
            </a:spcAft>
            <a:buChar char="•"/>
          </a:pPr>
          <a:r>
            <a:rPr lang="en-US" sz="700" b="0" i="0" kern="1200"/>
            <a:t>Consider poor cellular signal in remote fish farm locations.</a:t>
          </a:r>
        </a:p>
      </dsp:txBody>
      <dsp:txXfrm>
        <a:off x="0" y="4317351"/>
        <a:ext cx="7442201" cy="407925"/>
      </dsp:txXfrm>
    </dsp:sp>
    <dsp:sp modelId="{6E17F9DA-3617-4F91-9BD3-D4472ADCA6A7}">
      <dsp:nvSpPr>
        <dsp:cNvPr id="0" name=""/>
        <dsp:cNvSpPr/>
      </dsp:nvSpPr>
      <dsp:spPr>
        <a:xfrm>
          <a:off x="372110" y="4214031"/>
          <a:ext cx="5209540" cy="206640"/>
        </a:xfrm>
        <a:prstGeom prst="roundRect">
          <a:avLst/>
        </a:prstGeom>
        <a:solidFill>
          <a:schemeClr val="accent5">
            <a:hueOff val="674957"/>
            <a:satOff val="36247"/>
            <a:lumOff val="-1310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Device Communication</a:t>
          </a:r>
          <a:endParaRPr lang="en-US" sz="700" b="0" i="0" kern="1200"/>
        </a:p>
      </dsp:txBody>
      <dsp:txXfrm>
        <a:off x="382197" y="4224118"/>
        <a:ext cx="5189366" cy="186466"/>
      </dsp:txXfrm>
    </dsp:sp>
    <dsp:sp modelId="{622209D3-C025-460C-BFEA-018A5ABB60EA}">
      <dsp:nvSpPr>
        <dsp:cNvPr id="0" name=""/>
        <dsp:cNvSpPr/>
      </dsp:nvSpPr>
      <dsp:spPr>
        <a:xfrm>
          <a:off x="0" y="4866396"/>
          <a:ext cx="7442201" cy="529200"/>
        </a:xfrm>
        <a:prstGeom prst="rect">
          <a:avLst/>
        </a:prstGeom>
        <a:solidFill>
          <a:schemeClr val="lt1">
            <a:alpha val="90000"/>
            <a:hueOff val="0"/>
            <a:satOff val="0"/>
            <a:lumOff val="0"/>
            <a:alphaOff val="0"/>
          </a:schemeClr>
        </a:solidFill>
        <a:ln w="15875" cap="flat" cmpd="sng" algn="ctr">
          <a:solidFill>
            <a:schemeClr val="accent5">
              <a:hueOff val="787450"/>
              <a:satOff val="42288"/>
              <a:lumOff val="-1529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Automatic detection of fish ready to harvest and use of pump to direct cultivated fish to shipment tank</a:t>
          </a:r>
        </a:p>
        <a:p>
          <a:pPr marL="57150" lvl="1" indent="-57150" algn="l" defTabSz="311150">
            <a:lnSpc>
              <a:spcPct val="90000"/>
            </a:lnSpc>
            <a:spcBef>
              <a:spcPct val="0"/>
            </a:spcBef>
            <a:spcAft>
              <a:spcPct val="15000"/>
            </a:spcAft>
            <a:buChar char="•"/>
          </a:pPr>
          <a:r>
            <a:rPr lang="en-US" sz="700" b="0" i="0" kern="1200"/>
            <a:t>Extend similar capabilities to cattle monitoring.</a:t>
          </a:r>
        </a:p>
        <a:p>
          <a:pPr marL="57150" lvl="1" indent="-57150" algn="l" defTabSz="311150">
            <a:lnSpc>
              <a:spcPct val="90000"/>
            </a:lnSpc>
            <a:spcBef>
              <a:spcPct val="0"/>
            </a:spcBef>
            <a:spcAft>
              <a:spcPct val="15000"/>
            </a:spcAft>
            <a:buChar char="•"/>
          </a:pPr>
          <a:r>
            <a:rPr lang="en-US" sz="700" b="0" i="0" kern="1200"/>
            <a:t>Allow aquariums to use the system for fish health management.</a:t>
          </a:r>
        </a:p>
      </dsp:txBody>
      <dsp:txXfrm>
        <a:off x="0" y="4866396"/>
        <a:ext cx="7442201" cy="529200"/>
      </dsp:txXfrm>
    </dsp:sp>
    <dsp:sp modelId="{6F74E67D-5F92-4096-A59F-DF2E9845064C}">
      <dsp:nvSpPr>
        <dsp:cNvPr id="0" name=""/>
        <dsp:cNvSpPr/>
      </dsp:nvSpPr>
      <dsp:spPr>
        <a:xfrm>
          <a:off x="372110" y="4763076"/>
          <a:ext cx="5209540" cy="206640"/>
        </a:xfrm>
        <a:prstGeom prst="roundRect">
          <a:avLst/>
        </a:prstGeom>
        <a:solidFill>
          <a:schemeClr val="accent5">
            <a:hueOff val="787450"/>
            <a:satOff val="42288"/>
            <a:lumOff val="-15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Future Considerations</a:t>
          </a:r>
          <a:endParaRPr lang="en-US" sz="700" b="0" i="0" kern="1200"/>
        </a:p>
      </dsp:txBody>
      <dsp:txXfrm>
        <a:off x="382197" y="4773163"/>
        <a:ext cx="5189366" cy="1864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7A665-F071-479E-92AB-D1194317F095}">
      <dsp:nvSpPr>
        <dsp:cNvPr id="0" name=""/>
        <dsp:cNvSpPr/>
      </dsp:nvSpPr>
      <dsp:spPr>
        <a:xfrm>
          <a:off x="0" y="69021"/>
          <a:ext cx="6797675" cy="33579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Data Collection &amp; Processing</a:t>
          </a:r>
          <a:r>
            <a:rPr lang="en-US" sz="1400" b="0" i="0" kern="1200"/>
            <a:t>:</a:t>
          </a:r>
        </a:p>
      </dsp:txBody>
      <dsp:txXfrm>
        <a:off x="16392" y="85413"/>
        <a:ext cx="6764891" cy="303006"/>
      </dsp:txXfrm>
    </dsp:sp>
    <dsp:sp modelId="{A5732B10-8D8C-4271-968D-D735C8211803}">
      <dsp:nvSpPr>
        <dsp:cNvPr id="0" name=""/>
        <dsp:cNvSpPr/>
      </dsp:nvSpPr>
      <dsp:spPr>
        <a:xfrm>
          <a:off x="0" y="404811"/>
          <a:ext cx="6797675"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Languages: Python, Java, or C++ (robust libraries for data manipulation and analysis).</a:t>
          </a:r>
        </a:p>
        <a:p>
          <a:pPr marL="57150" lvl="1" indent="-57150" algn="l" defTabSz="488950">
            <a:lnSpc>
              <a:spcPct val="90000"/>
            </a:lnSpc>
            <a:spcBef>
              <a:spcPct val="0"/>
            </a:spcBef>
            <a:spcAft>
              <a:spcPct val="20000"/>
            </a:spcAft>
            <a:buFont typeface="+mj-lt"/>
            <a:buAutoNum type="arabicPeriod"/>
          </a:pPr>
          <a:r>
            <a:rPr lang="en-US" sz="1100" b="0" i="0" kern="1200"/>
            <a:t>Collect and process data from sensors and cameras.</a:t>
          </a:r>
        </a:p>
      </dsp:txBody>
      <dsp:txXfrm>
        <a:off x="0" y="404811"/>
        <a:ext cx="6797675" cy="376740"/>
      </dsp:txXfrm>
    </dsp:sp>
    <dsp:sp modelId="{DC624DFC-E167-4E63-B5E8-E46A84D3F3AF}">
      <dsp:nvSpPr>
        <dsp:cNvPr id="0" name=""/>
        <dsp:cNvSpPr/>
      </dsp:nvSpPr>
      <dsp:spPr>
        <a:xfrm>
          <a:off x="0" y="781551"/>
          <a:ext cx="6797675" cy="335790"/>
        </a:xfrm>
        <a:prstGeom prst="roundRect">
          <a:avLst/>
        </a:prstGeom>
        <a:solidFill>
          <a:schemeClr val="accent5">
            <a:hueOff val="112493"/>
            <a:satOff val="6041"/>
            <a:lumOff val="-21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Database</a:t>
          </a:r>
          <a:r>
            <a:rPr lang="en-US" sz="1400" b="0" i="0" kern="1200"/>
            <a:t>:</a:t>
          </a:r>
        </a:p>
      </dsp:txBody>
      <dsp:txXfrm>
        <a:off x="16392" y="797943"/>
        <a:ext cx="6764891" cy="303006"/>
      </dsp:txXfrm>
    </dsp:sp>
    <dsp:sp modelId="{7160D467-AEB9-4300-976F-3F7B93746220}">
      <dsp:nvSpPr>
        <dsp:cNvPr id="0" name=""/>
        <dsp:cNvSpPr/>
      </dsp:nvSpPr>
      <dsp:spPr>
        <a:xfrm>
          <a:off x="0" y="1117341"/>
          <a:ext cx="6797675"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Structured Data: PostgreSQL or MySQL.</a:t>
          </a:r>
        </a:p>
        <a:p>
          <a:pPr marL="57150" lvl="1" indent="-57150" algn="l" defTabSz="488950">
            <a:lnSpc>
              <a:spcPct val="90000"/>
            </a:lnSpc>
            <a:spcBef>
              <a:spcPct val="0"/>
            </a:spcBef>
            <a:spcAft>
              <a:spcPct val="20000"/>
            </a:spcAft>
            <a:buFont typeface="+mj-lt"/>
            <a:buAutoNum type="arabicPeriod"/>
          </a:pPr>
          <a:r>
            <a:rPr lang="en-US" sz="1100" b="0" i="0" kern="1200"/>
            <a:t>Unstructured Data: MongoDB.</a:t>
          </a:r>
        </a:p>
      </dsp:txBody>
      <dsp:txXfrm>
        <a:off x="0" y="1117341"/>
        <a:ext cx="6797675" cy="376740"/>
      </dsp:txXfrm>
    </dsp:sp>
    <dsp:sp modelId="{50B737CF-2057-4D5A-A568-3DFA2BC16397}">
      <dsp:nvSpPr>
        <dsp:cNvPr id="0" name=""/>
        <dsp:cNvSpPr/>
      </dsp:nvSpPr>
      <dsp:spPr>
        <a:xfrm>
          <a:off x="0" y="1494081"/>
          <a:ext cx="6797675" cy="335790"/>
        </a:xfrm>
        <a:prstGeom prst="roundRect">
          <a:avLst/>
        </a:prstGeom>
        <a:solidFill>
          <a:schemeClr val="accent5">
            <a:hueOff val="224986"/>
            <a:satOff val="12082"/>
            <a:lumOff val="-43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Backend</a:t>
          </a:r>
          <a:r>
            <a:rPr lang="en-US" sz="1400" b="0" i="0" kern="1200"/>
            <a:t>:</a:t>
          </a:r>
        </a:p>
      </dsp:txBody>
      <dsp:txXfrm>
        <a:off x="16392" y="1510473"/>
        <a:ext cx="6764891" cy="303006"/>
      </dsp:txXfrm>
    </dsp:sp>
    <dsp:sp modelId="{B09BC52D-B237-4C05-BC26-EB108DB24713}">
      <dsp:nvSpPr>
        <dsp:cNvPr id="0" name=""/>
        <dsp:cNvSpPr/>
      </dsp:nvSpPr>
      <dsp:spPr>
        <a:xfrm>
          <a:off x="0" y="1829871"/>
          <a:ext cx="679767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Node.js or Django (robust, scalable, good community support). The Decision regarding this is documented in </a:t>
          </a:r>
          <a:r>
            <a:rPr lang="en-US" sz="1100" b="0" i="0" kern="1200">
              <a:hlinkClick xmlns:r="http://schemas.openxmlformats.org/officeDocument/2006/relationships" r:id="rId1"/>
            </a:rPr>
            <a:t>ADR_006_Django and python for analytics and reporting</a:t>
          </a:r>
          <a:endParaRPr lang="en-US" sz="1100" b="0" i="0" kern="1200"/>
        </a:p>
      </dsp:txBody>
      <dsp:txXfrm>
        <a:off x="0" y="1829871"/>
        <a:ext cx="6797675" cy="347760"/>
      </dsp:txXfrm>
    </dsp:sp>
    <dsp:sp modelId="{F657592A-7FF8-4E85-AA9C-DFCBB72DDCCA}">
      <dsp:nvSpPr>
        <dsp:cNvPr id="0" name=""/>
        <dsp:cNvSpPr/>
      </dsp:nvSpPr>
      <dsp:spPr>
        <a:xfrm>
          <a:off x="0" y="2177631"/>
          <a:ext cx="6797675" cy="335790"/>
        </a:xfrm>
        <a:prstGeom prst="roundRect">
          <a:avLst/>
        </a:prstGeom>
        <a:solidFill>
          <a:schemeClr val="accent5">
            <a:hueOff val="337478"/>
            <a:satOff val="18123"/>
            <a:lumOff val="-655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Frontend</a:t>
          </a:r>
          <a:r>
            <a:rPr lang="en-US" sz="1400" b="0" i="0" kern="1200"/>
            <a:t>:</a:t>
          </a:r>
        </a:p>
      </dsp:txBody>
      <dsp:txXfrm>
        <a:off x="16392" y="2194023"/>
        <a:ext cx="6764891" cy="303006"/>
      </dsp:txXfrm>
    </dsp:sp>
    <dsp:sp modelId="{7D72A6A4-1BDB-4E85-B6CB-2D7D76B35442}">
      <dsp:nvSpPr>
        <dsp:cNvPr id="0" name=""/>
        <dsp:cNvSpPr/>
      </dsp:nvSpPr>
      <dsp:spPr>
        <a:xfrm>
          <a:off x="0" y="2513421"/>
          <a:ext cx="679767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React.js or Angular.js (powerful, flexible for UI). Angular is selected as the frame work based on </a:t>
          </a:r>
          <a:r>
            <a:rPr lang="en-US" sz="1100" b="0" i="0" kern="1200">
              <a:hlinkClick xmlns:r="http://schemas.openxmlformats.org/officeDocument/2006/relationships" r:id="rId2"/>
            </a:rPr>
            <a:t>ADR_002_Angular Vs React as frontend</a:t>
          </a:r>
          <a:endParaRPr lang="en-US" sz="1100" b="0" i="0" kern="1200"/>
        </a:p>
      </dsp:txBody>
      <dsp:txXfrm>
        <a:off x="0" y="2513421"/>
        <a:ext cx="6797675" cy="347760"/>
      </dsp:txXfrm>
    </dsp:sp>
    <dsp:sp modelId="{5E1F6DD9-11B8-44BA-B030-E81A89078909}">
      <dsp:nvSpPr>
        <dsp:cNvPr id="0" name=""/>
        <dsp:cNvSpPr/>
      </dsp:nvSpPr>
      <dsp:spPr>
        <a:xfrm>
          <a:off x="0" y="2861181"/>
          <a:ext cx="6797675" cy="335790"/>
        </a:xfrm>
        <a:prstGeom prst="roundRect">
          <a:avLst/>
        </a:prstGeom>
        <a:solidFill>
          <a:schemeClr val="accent5">
            <a:hueOff val="449971"/>
            <a:satOff val="24165"/>
            <a:lumOff val="-873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Alert System</a:t>
          </a:r>
          <a:r>
            <a:rPr lang="en-US" sz="1400" b="0" i="0" kern="1200"/>
            <a:t>:</a:t>
          </a:r>
        </a:p>
      </dsp:txBody>
      <dsp:txXfrm>
        <a:off x="16392" y="2877573"/>
        <a:ext cx="6764891" cy="303006"/>
      </dsp:txXfrm>
    </dsp:sp>
    <dsp:sp modelId="{299A9767-5188-463C-BCEC-39E808E3BB41}">
      <dsp:nvSpPr>
        <dsp:cNvPr id="0" name=""/>
        <dsp:cNvSpPr/>
      </dsp:nvSpPr>
      <dsp:spPr>
        <a:xfrm>
          <a:off x="0" y="3196971"/>
          <a:ext cx="6797675"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Twilio or SendGrid (SMS/email alerts).</a:t>
          </a:r>
        </a:p>
      </dsp:txBody>
      <dsp:txXfrm>
        <a:off x="0" y="3196971"/>
        <a:ext cx="6797675" cy="231840"/>
      </dsp:txXfrm>
    </dsp:sp>
    <dsp:sp modelId="{9EB541EF-0CD1-451B-A4E1-A107E51B0BDA}">
      <dsp:nvSpPr>
        <dsp:cNvPr id="0" name=""/>
        <dsp:cNvSpPr/>
      </dsp:nvSpPr>
      <dsp:spPr>
        <a:xfrm>
          <a:off x="0" y="3428811"/>
          <a:ext cx="6797675" cy="335790"/>
        </a:xfrm>
        <a:prstGeom prst="roundRect">
          <a:avLst/>
        </a:prstGeom>
        <a:solidFill>
          <a:schemeClr val="accent5">
            <a:hueOff val="562464"/>
            <a:satOff val="30206"/>
            <a:lumOff val="-1092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Device Communication</a:t>
          </a:r>
          <a:r>
            <a:rPr lang="en-US" sz="1400" b="0" i="0" kern="1200"/>
            <a:t>:</a:t>
          </a:r>
        </a:p>
      </dsp:txBody>
      <dsp:txXfrm>
        <a:off x="16392" y="3445203"/>
        <a:ext cx="6764891" cy="303006"/>
      </dsp:txXfrm>
    </dsp:sp>
    <dsp:sp modelId="{BB2F9E39-802D-4E9A-8E73-119914F15611}">
      <dsp:nvSpPr>
        <dsp:cNvPr id="0" name=""/>
        <dsp:cNvSpPr/>
      </dsp:nvSpPr>
      <dsp:spPr>
        <a:xfrm>
          <a:off x="0" y="3764601"/>
          <a:ext cx="6797675" cy="53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MQTT or HTTP (lightweight messaging for sensors).</a:t>
          </a:r>
        </a:p>
        <a:p>
          <a:pPr marL="57150" lvl="1" indent="-57150" algn="l" defTabSz="488950">
            <a:lnSpc>
              <a:spcPct val="90000"/>
            </a:lnSpc>
            <a:spcBef>
              <a:spcPct val="0"/>
            </a:spcBef>
            <a:spcAft>
              <a:spcPct val="20000"/>
            </a:spcAft>
            <a:buFont typeface="+mj-lt"/>
            <a:buAutoNum type="arabicPeriod"/>
          </a:pPr>
          <a:r>
            <a:rPr lang="en-US" sz="1100" b="0" i="0" kern="1200"/>
            <a:t>Ensure reliable data transmission. The selection of this documented in </a:t>
          </a:r>
          <a:r>
            <a:rPr lang="en-US" sz="1100" b="0" i="0" kern="1200">
              <a:hlinkClick xmlns:r="http://schemas.openxmlformats.org/officeDocument/2006/relationships" r:id="rId3"/>
            </a:rPr>
            <a:t>ADR_007 Hybrid Solution for Fish Farm Data Transmission</a:t>
          </a:r>
          <a:endParaRPr lang="en-US" sz="1100" b="0" i="0" kern="1200"/>
        </a:p>
      </dsp:txBody>
      <dsp:txXfrm>
        <a:off x="0" y="3764601"/>
        <a:ext cx="6797675" cy="536130"/>
      </dsp:txXfrm>
    </dsp:sp>
    <dsp:sp modelId="{CFEDEB40-0FAE-40C9-99B0-88AAEF191B11}">
      <dsp:nvSpPr>
        <dsp:cNvPr id="0" name=""/>
        <dsp:cNvSpPr/>
      </dsp:nvSpPr>
      <dsp:spPr>
        <a:xfrm>
          <a:off x="0" y="4300731"/>
          <a:ext cx="6797675" cy="335790"/>
        </a:xfrm>
        <a:prstGeom prst="roundRect">
          <a:avLst/>
        </a:prstGeom>
        <a:solidFill>
          <a:schemeClr val="accent5">
            <a:hueOff val="674957"/>
            <a:satOff val="36247"/>
            <a:lumOff val="-1310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Cloud Services</a:t>
          </a:r>
          <a:r>
            <a:rPr lang="en-US" sz="1400" b="0" i="0" kern="1200"/>
            <a:t>:</a:t>
          </a:r>
        </a:p>
      </dsp:txBody>
      <dsp:txXfrm>
        <a:off x="16392" y="4317123"/>
        <a:ext cx="6764891" cy="303006"/>
      </dsp:txXfrm>
    </dsp:sp>
    <dsp:sp modelId="{731ADF90-6A10-481F-A509-5C716365284B}">
      <dsp:nvSpPr>
        <dsp:cNvPr id="0" name=""/>
        <dsp:cNvSpPr/>
      </dsp:nvSpPr>
      <dsp:spPr>
        <a:xfrm>
          <a:off x="0" y="4636521"/>
          <a:ext cx="6797675"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Azure or AWS or Google Cloud (storage, computation, deployment).</a:t>
          </a:r>
        </a:p>
      </dsp:txBody>
      <dsp:txXfrm>
        <a:off x="0" y="4636521"/>
        <a:ext cx="6797675" cy="231840"/>
      </dsp:txXfrm>
    </dsp:sp>
    <dsp:sp modelId="{8B2E501A-3A54-4885-A98E-1C89D5D457A8}">
      <dsp:nvSpPr>
        <dsp:cNvPr id="0" name=""/>
        <dsp:cNvSpPr/>
      </dsp:nvSpPr>
      <dsp:spPr>
        <a:xfrm>
          <a:off x="0" y="4868361"/>
          <a:ext cx="6797675" cy="335790"/>
        </a:xfrm>
        <a:prstGeom prst="roundRect">
          <a:avLst/>
        </a:prstGeom>
        <a:solidFill>
          <a:schemeClr val="accent5">
            <a:hueOff val="787450"/>
            <a:satOff val="42288"/>
            <a:lumOff val="-15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Font typeface="+mj-lt"/>
            <a:buNone/>
          </a:pPr>
          <a:r>
            <a:rPr lang="en-US" sz="1400" b="1" i="0" kern="1200"/>
            <a:t>Containerization &amp; Orchestration</a:t>
          </a:r>
          <a:r>
            <a:rPr lang="en-US" sz="1400" b="0" i="0" kern="1200"/>
            <a:t>:</a:t>
          </a:r>
        </a:p>
      </dsp:txBody>
      <dsp:txXfrm>
        <a:off x="16392" y="4884753"/>
        <a:ext cx="6764891" cy="303006"/>
      </dsp:txXfrm>
    </dsp:sp>
    <dsp:sp modelId="{19E5765A-55F2-4484-94A3-73D58B2403AE}">
      <dsp:nvSpPr>
        <dsp:cNvPr id="0" name=""/>
        <dsp:cNvSpPr/>
      </dsp:nvSpPr>
      <dsp:spPr>
        <a:xfrm>
          <a:off x="0" y="5204151"/>
          <a:ext cx="6797675"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17780" rIns="99568" bIns="17780" numCol="1" spcCol="1270" anchor="t" anchorCtr="0">
          <a:noAutofit/>
        </a:bodyPr>
        <a:lstStyle/>
        <a:p>
          <a:pPr marL="57150" lvl="1" indent="-57150" algn="l" defTabSz="488950">
            <a:lnSpc>
              <a:spcPct val="90000"/>
            </a:lnSpc>
            <a:spcBef>
              <a:spcPct val="0"/>
            </a:spcBef>
            <a:spcAft>
              <a:spcPct val="20000"/>
            </a:spcAft>
            <a:buFont typeface="+mj-lt"/>
            <a:buAutoNum type="arabicPeriod"/>
          </a:pPr>
          <a:r>
            <a:rPr lang="en-US" sz="1100" b="0" i="0" kern="1200"/>
            <a:t>Docker (develop, ship, run apps).</a:t>
          </a:r>
        </a:p>
        <a:p>
          <a:pPr marL="57150" lvl="1" indent="-57150" algn="l" defTabSz="488950">
            <a:lnSpc>
              <a:spcPct val="90000"/>
            </a:lnSpc>
            <a:spcBef>
              <a:spcPct val="0"/>
            </a:spcBef>
            <a:spcAft>
              <a:spcPct val="20000"/>
            </a:spcAft>
            <a:buFont typeface="+mj-lt"/>
            <a:buAutoNum type="arabicPeriod"/>
          </a:pPr>
          <a:r>
            <a:rPr lang="en-US" sz="1100" b="0" i="0" kern="1200"/>
            <a:t>Kubernetes (manage containerized workloads).</a:t>
          </a:r>
        </a:p>
      </dsp:txBody>
      <dsp:txXfrm>
        <a:off x="0" y="5204151"/>
        <a:ext cx="6797675" cy="3767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F2F1C9-6443-4540-9E64-D137C0A99723}">
      <dsp:nvSpPr>
        <dsp:cNvPr id="0" name=""/>
        <dsp:cNvSpPr/>
      </dsp:nvSpPr>
      <dsp:spPr>
        <a:xfrm>
          <a:off x="0" y="973205"/>
          <a:ext cx="6797675" cy="4797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ADR_001_Architecture_Style</a:t>
          </a:r>
        </a:p>
      </dsp:txBody>
      <dsp:txXfrm>
        <a:off x="23417" y="996622"/>
        <a:ext cx="6750841" cy="432866"/>
      </dsp:txXfrm>
    </dsp:sp>
    <dsp:sp modelId="{2B1F62BC-0C1B-42BA-A2B4-58869FA30142}">
      <dsp:nvSpPr>
        <dsp:cNvPr id="0" name=""/>
        <dsp:cNvSpPr/>
      </dsp:nvSpPr>
      <dsp:spPr>
        <a:xfrm>
          <a:off x="0" y="1510506"/>
          <a:ext cx="6797675" cy="479700"/>
        </a:xfrm>
        <a:prstGeom prst="roundRect">
          <a:avLst/>
        </a:prstGeom>
        <a:solidFill>
          <a:schemeClr val="accent5">
            <a:hueOff val="131242"/>
            <a:satOff val="7048"/>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ADR_002_Angular vs React as frontend</a:t>
          </a:r>
        </a:p>
      </dsp:txBody>
      <dsp:txXfrm>
        <a:off x="23417" y="1533923"/>
        <a:ext cx="6750841" cy="432866"/>
      </dsp:txXfrm>
    </dsp:sp>
    <dsp:sp modelId="{CD25797C-FB7F-4C9F-9B7D-9B3B7C600642}">
      <dsp:nvSpPr>
        <dsp:cNvPr id="0" name=""/>
        <dsp:cNvSpPr/>
      </dsp:nvSpPr>
      <dsp:spPr>
        <a:xfrm>
          <a:off x="0" y="2047806"/>
          <a:ext cx="6797675" cy="479700"/>
        </a:xfrm>
        <a:prstGeom prst="roundRect">
          <a:avLst/>
        </a:prstGeom>
        <a:solidFill>
          <a:schemeClr val="accent5">
            <a:hueOff val="262483"/>
            <a:satOff val="14096"/>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ADR_004_Xamarin for cross-platform mobile development</a:t>
          </a:r>
        </a:p>
      </dsp:txBody>
      <dsp:txXfrm>
        <a:off x="23417" y="2071223"/>
        <a:ext cx="6750841" cy="432866"/>
      </dsp:txXfrm>
    </dsp:sp>
    <dsp:sp modelId="{1AE92EE9-F0E3-479B-88D7-1F886562B701}">
      <dsp:nvSpPr>
        <dsp:cNvPr id="0" name=""/>
        <dsp:cNvSpPr/>
      </dsp:nvSpPr>
      <dsp:spPr>
        <a:xfrm>
          <a:off x="0" y="2585106"/>
          <a:ext cx="6797675" cy="479700"/>
        </a:xfrm>
        <a:prstGeom prst="roundRect">
          <a:avLst/>
        </a:prstGeom>
        <a:solidFill>
          <a:schemeClr val="accent5">
            <a:hueOff val="393725"/>
            <a:satOff val="21144"/>
            <a:lumOff val="-76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ADR_005_Java and Spring Boot for Application</a:t>
          </a:r>
        </a:p>
      </dsp:txBody>
      <dsp:txXfrm>
        <a:off x="23417" y="2608523"/>
        <a:ext cx="6750841" cy="432866"/>
      </dsp:txXfrm>
    </dsp:sp>
    <dsp:sp modelId="{C536A52C-A6C5-40B1-9B7C-40A7B5EAA7A6}">
      <dsp:nvSpPr>
        <dsp:cNvPr id="0" name=""/>
        <dsp:cNvSpPr/>
      </dsp:nvSpPr>
      <dsp:spPr>
        <a:xfrm>
          <a:off x="0" y="3122406"/>
          <a:ext cx="6797675" cy="479700"/>
        </a:xfrm>
        <a:prstGeom prst="roundRect">
          <a:avLst/>
        </a:prstGeom>
        <a:solidFill>
          <a:schemeClr val="accent5">
            <a:hueOff val="524966"/>
            <a:satOff val="28192"/>
            <a:lumOff val="-10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ADR_006_Django and python for analytics and reporting</a:t>
          </a:r>
        </a:p>
      </dsp:txBody>
      <dsp:txXfrm>
        <a:off x="23417" y="3145823"/>
        <a:ext cx="6750841" cy="432866"/>
      </dsp:txXfrm>
    </dsp:sp>
    <dsp:sp modelId="{80159795-F9BC-4EA0-AA53-8B03658A9B88}">
      <dsp:nvSpPr>
        <dsp:cNvPr id="0" name=""/>
        <dsp:cNvSpPr/>
      </dsp:nvSpPr>
      <dsp:spPr>
        <a:xfrm>
          <a:off x="0" y="3659706"/>
          <a:ext cx="6797675" cy="479700"/>
        </a:xfrm>
        <a:prstGeom prst="roundRect">
          <a:avLst/>
        </a:prstGeom>
        <a:solidFill>
          <a:schemeClr val="accent5">
            <a:hueOff val="656208"/>
            <a:satOff val="35240"/>
            <a:lumOff val="-1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ADR_007_ Hybrid_Solution_for_Fish_Farm_Data_Transmission</a:t>
          </a:r>
        </a:p>
      </dsp:txBody>
      <dsp:txXfrm>
        <a:off x="23417" y="3683123"/>
        <a:ext cx="6750841" cy="432866"/>
      </dsp:txXfrm>
    </dsp:sp>
    <dsp:sp modelId="{615FDB03-F956-40E3-B3A4-8EF9A427E8D1}">
      <dsp:nvSpPr>
        <dsp:cNvPr id="0" name=""/>
        <dsp:cNvSpPr/>
      </dsp:nvSpPr>
      <dsp:spPr>
        <a:xfrm>
          <a:off x="0" y="4197006"/>
          <a:ext cx="6797675" cy="479700"/>
        </a:xfrm>
        <a:prstGeom prst="roundRect">
          <a:avLst/>
        </a:prstGeom>
        <a:solidFill>
          <a:schemeClr val="accent5">
            <a:hueOff val="787450"/>
            <a:satOff val="42288"/>
            <a:lumOff val="-1529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ADR_008_ML_DataPipeline_for_FishFarm_DataProcessing</a:t>
          </a:r>
        </a:p>
      </dsp:txBody>
      <dsp:txXfrm>
        <a:off x="23417" y="4220423"/>
        <a:ext cx="6750841" cy="43286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4/13/2024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4/13/2024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FFFFF"/>
                </a:solidFill>
                <a:effectLst/>
                <a:latin typeface="Roboto" panose="02000000000000000000" pitchFamily="2" charset="0"/>
              </a:rPr>
              <a:t>Once upon a time, in the rolling hills of Scotland, Livestock Insights Incorporated set sail on a daring mission. Their flagship service, Fishy Watch, was destined to revolutionize fish farming across the globe. Fish farmers, with nets in hand, eagerly awaited the dawn of a new era.</a:t>
            </a:r>
          </a:p>
          <a:p>
            <a:endParaRPr lang="en-US" b="1" i="0" dirty="0">
              <a:solidFill>
                <a:srgbClr val="FFFFFF"/>
              </a:solidFill>
              <a:effectLst/>
              <a:latin typeface="Roboto" panose="02000000000000000000" pitchFamily="2" charset="0"/>
            </a:endParaRPr>
          </a:p>
          <a:p>
            <a:r>
              <a:rPr lang="en-US" dirty="0"/>
              <a:t>Introduction “Welcome to our presentation on the architecture of Fishy Watch, a flagship service of Livestock Insights Incorporated. Fishy Watch is a global service that enables fish farmers to monitor fish health and overall farm conditions.”</a:t>
            </a:r>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14</a:t>
            </a:fld>
            <a:endParaRPr lang="en-US" dirty="0"/>
          </a:p>
        </p:txBody>
      </p:sp>
    </p:spTree>
    <p:extLst>
      <p:ext uri="{BB962C8B-B14F-4D97-AF65-F5344CB8AC3E}">
        <p14:creationId xmlns:p14="http://schemas.microsoft.com/office/powerpoint/2010/main" val="10393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15</a:t>
            </a:fld>
            <a:endParaRPr lang="en-US" dirty="0"/>
          </a:p>
        </p:txBody>
      </p:sp>
    </p:spTree>
    <p:extLst>
      <p:ext uri="{BB962C8B-B14F-4D97-AF65-F5344CB8AC3E}">
        <p14:creationId xmlns:p14="http://schemas.microsoft.com/office/powerpoint/2010/main" val="4021708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18</a:t>
            </a:fld>
            <a:endParaRPr lang="en-US" dirty="0"/>
          </a:p>
        </p:txBody>
      </p:sp>
    </p:spTree>
    <p:extLst>
      <p:ext uri="{BB962C8B-B14F-4D97-AF65-F5344CB8AC3E}">
        <p14:creationId xmlns:p14="http://schemas.microsoft.com/office/powerpoint/2010/main" val="1214700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28</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29</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30</a:t>
            </a:fld>
            <a:endParaRPr lang="en-US" dirty="0"/>
          </a:p>
        </p:txBody>
      </p:sp>
    </p:spTree>
    <p:extLst>
      <p:ext uri="{BB962C8B-B14F-4D97-AF65-F5344CB8AC3E}">
        <p14:creationId xmlns:p14="http://schemas.microsoft.com/office/powerpoint/2010/main" val="22392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 Company Overview “Livestock Insights Incorporated, headquartered in Scotland, operates globally. Fishy Watch collects critical data about individual fish, water quality, and weather conditions, helping farmers assess livestock health, detect signs of parasites and diseases, and optimize harvest timing.”</a:t>
            </a:r>
          </a:p>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937449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1975002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11</a:t>
            </a:fld>
            <a:endParaRPr lang="en-US" dirty="0"/>
          </a:p>
        </p:txBody>
      </p:sp>
    </p:spTree>
    <p:extLst>
      <p:ext uri="{BB962C8B-B14F-4D97-AF65-F5344CB8AC3E}">
        <p14:creationId xmlns:p14="http://schemas.microsoft.com/office/powerpoint/2010/main" val="192422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12</a:t>
            </a:fld>
            <a:endParaRPr lang="en-US" dirty="0"/>
          </a:p>
        </p:txBody>
      </p:sp>
    </p:spTree>
    <p:extLst>
      <p:ext uri="{BB962C8B-B14F-4D97-AF65-F5344CB8AC3E}">
        <p14:creationId xmlns:p14="http://schemas.microsoft.com/office/powerpoint/2010/main" val="211991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149062"/>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195522897"/>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177895436"/>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32316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17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339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668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597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9453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12298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929824450"/>
      </p:ext>
    </p:extLst>
  </p:cSld>
  <p:clrMapOvr>
    <a:masterClrMapping/>
  </p:clrMapOvr>
  <p:hf hdr="0" ft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653607"/>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612005089"/>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5919324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27593348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87236110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011422496"/>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5253361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3DB2ADC-AF19-4574-8C10-79B5B04FCA27}"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34908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hyperlink" Target="https://github.com/pbrajesh1/arc_kata_april_2024_Innovators/blob/main/Architecture_Decision_Reports/ADR_001_Architecture_Style.m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slide" Target="slide15.xml"/><Relationship Id="rId4" Type="http://schemas.openxmlformats.org/officeDocument/2006/relationships/slide" Target="slide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20.png"/><Relationship Id="rId7" Type="http://schemas.openxmlformats.org/officeDocument/2006/relationships/slide" Target="slide18.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slide" Target="slide2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8.jp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4.jpg"/><Relationship Id="rId5" Type="http://schemas.openxmlformats.org/officeDocument/2006/relationships/image" Target="../media/image30.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33.png"/><Relationship Id="rId7" Type="http://schemas.openxmlformats.org/officeDocument/2006/relationships/slide" Target="slide22.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slide" Target="slide26.xml"/><Relationship Id="rId5" Type="http://schemas.openxmlformats.org/officeDocument/2006/relationships/image" Target="../media/image35.png"/><Relationship Id="rId10" Type="http://schemas.openxmlformats.org/officeDocument/2006/relationships/slide" Target="slide25.xml"/><Relationship Id="rId4" Type="http://schemas.openxmlformats.org/officeDocument/2006/relationships/image" Target="../media/image34.png"/><Relationship Id="rId9" Type="http://schemas.openxmlformats.org/officeDocument/2006/relationships/slide" Target="slide24.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8.png"/><Relationship Id="rId7" Type="http://schemas.openxmlformats.org/officeDocument/2006/relationships/slide" Target="slide10.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slide" Target="slide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p:txBody>
          <a:bodyPr/>
          <a:lstStyle/>
          <a:p>
            <a:r>
              <a:rPr lang="en-US" dirty="0"/>
              <a:t>Fish Watch System Architecture</a:t>
            </a:r>
          </a:p>
        </p:txBody>
      </p:sp>
      <p:pic>
        <p:nvPicPr>
          <p:cNvPr id="8" name="Picture Placeholder 13">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rotWithShape="1">
          <a:blip r:embed="rId3"/>
          <a:srcRect l="2834" r="2834"/>
          <a:stretch/>
        </p:blipFill>
        <p:spPr/>
      </p:pic>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Architecture Styles</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492371" y="2653800"/>
            <a:ext cx="3084844" cy="3335519"/>
          </a:xfrm>
        </p:spPr>
        <p:txBody>
          <a:bodyPr vert="horz" lIns="0" tIns="45720" rIns="0" bIns="45720" rtlCol="0">
            <a:normAutofit/>
          </a:bodyPr>
          <a:lstStyle/>
          <a:p>
            <a:r>
              <a:rPr lang="en-US" sz="1500" noProof="1">
                <a:solidFill>
                  <a:srgbClr val="FFFFFF"/>
                </a:solidFill>
              </a:rPr>
              <a:t>We compared a few styles and finalized one that will give us the most benefits with respect to the non-functional properties. As shown in the table, Microservices and event-based architectures were the most suitable candidates.</a:t>
            </a:r>
          </a:p>
        </p:txBody>
      </p:sp>
      <p:sp>
        <p:nvSpPr>
          <p:cNvPr id="29" name="Rectangle 2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Placeholder 33" descr="A screenshot of a computer&#10;&#10;Description automatically generated">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t="96" b="96"/>
          <a:stretch/>
        </p:blipFill>
        <p:spPr>
          <a:xfrm>
            <a:off x="4742017" y="1334122"/>
            <a:ext cx="6798082" cy="4189756"/>
          </a:xfrm>
          <a:prstGeom prst="rect">
            <a:avLst/>
          </a:prstGeom>
        </p:spPr>
      </p:pic>
      <p:sp>
        <p:nvSpPr>
          <p:cNvPr id="5" name="Rectangle 4">
            <a:extLst>
              <a:ext uri="{FF2B5EF4-FFF2-40B4-BE49-F238E27FC236}">
                <a16:creationId xmlns:a16="http://schemas.microsoft.com/office/drawing/2014/main" id="{7ADCBAA7-7256-A8D9-DDFB-15F0142F9FB9}"/>
              </a:ext>
            </a:extLst>
          </p:cNvPr>
          <p:cNvSpPr/>
          <p:nvPr/>
        </p:nvSpPr>
        <p:spPr>
          <a:xfrm>
            <a:off x="4513663" y="821891"/>
            <a:ext cx="1148070" cy="400110"/>
          </a:xfrm>
          <a:prstGeom prst="rect">
            <a:avLst/>
          </a:prstGeom>
          <a:noFill/>
        </p:spPr>
        <p:txBody>
          <a:bodyPr wrap="none" lIns="91440" tIns="45720" rIns="91440" bIns="45720">
            <a:spAutoFit/>
          </a:bodyPr>
          <a:lstStyle/>
          <a:p>
            <a:pPr algn="ctr">
              <a:spcAft>
                <a:spcPts val="600"/>
              </a:spcAft>
            </a:pPr>
            <a:r>
              <a:rPr lang="en-US" sz="2000" b="0" i="1" cap="none" spc="0" dirty="0">
                <a:ln w="0"/>
                <a:solidFill>
                  <a:schemeClr val="accent1"/>
                </a:solidFill>
                <a:effectLst>
                  <a:outerShdw blurRad="38100" dist="25400" dir="5400000" algn="ctr" rotWithShape="0">
                    <a:srgbClr val="6E747A">
                      <a:alpha val="43000"/>
                    </a:srgbClr>
                  </a:outerShdw>
                </a:effectLst>
                <a:hlinkClick r:id="rId4"/>
              </a:rPr>
              <a:t>ADR_001</a:t>
            </a:r>
            <a:endParaRPr lang="en-US" sz="2000" b="0" i="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8155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dirty="0">
                <a:solidFill>
                  <a:srgbClr val="FFFFFF"/>
                </a:solidFill>
              </a:rPr>
              <a:t>System Architecture</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492371" y="2653800"/>
            <a:ext cx="3084844" cy="3335519"/>
          </a:xfrm>
        </p:spPr>
        <p:txBody>
          <a:bodyPr vert="horz" lIns="0" tIns="45720" rIns="0" bIns="45720" rtlCol="0">
            <a:normAutofit/>
          </a:bodyPr>
          <a:lstStyle/>
          <a:p>
            <a:r>
              <a:rPr lang="en-US" sz="1500" noProof="1">
                <a:solidFill>
                  <a:srgbClr val="FFFFFF"/>
                </a:solidFill>
              </a:rPr>
              <a:t>Then proceed with System architecture of Fish Catch system</a:t>
            </a:r>
          </a:p>
        </p:txBody>
      </p:sp>
      <p:sp>
        <p:nvSpPr>
          <p:cNvPr id="29" name="Rectangle 2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Placeholder 6" descr="A diagram of a data processing system&#10;&#10;Description automatically generated">
            <a:extLst>
              <a:ext uri="{FF2B5EF4-FFF2-40B4-BE49-F238E27FC236}">
                <a16:creationId xmlns:a16="http://schemas.microsoft.com/office/drawing/2014/main" id="{7B2882B1-6D5B-E07A-5927-1DF93C560679}"/>
              </a:ext>
            </a:extLst>
          </p:cNvPr>
          <p:cNvPicPr>
            <a:picLocks noGrp="1" noChangeAspect="1"/>
          </p:cNvPicPr>
          <p:nvPr>
            <p:ph type="pic" sz="quarter" idx="10"/>
          </p:nvPr>
        </p:nvPicPr>
        <p:blipFill>
          <a:blip r:embed="rId3"/>
          <a:srcRect l="18065" r="18065"/>
          <a:stretch>
            <a:fillRect/>
          </a:stretch>
        </p:blipFill>
        <p:spPr>
          <a:xfrm>
            <a:off x="4751969" y="4"/>
            <a:ext cx="6742225" cy="6857996"/>
          </a:xfrm>
        </p:spPr>
      </p:pic>
    </p:spTree>
    <p:extLst>
      <p:ext uri="{BB962C8B-B14F-4D97-AF65-F5344CB8AC3E}">
        <p14:creationId xmlns:p14="http://schemas.microsoft.com/office/powerpoint/2010/main" val="2251943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1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1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17">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User Journey</a:t>
            </a:r>
          </a:p>
        </p:txBody>
      </p:sp>
      <p:pic>
        <p:nvPicPr>
          <p:cNvPr id="7" name="Picture Placeholder 6" descr="A diagram of a diagram&#10;&#10;Description automatically generated">
            <a:extLst>
              <a:ext uri="{FF2B5EF4-FFF2-40B4-BE49-F238E27FC236}">
                <a16:creationId xmlns:a16="http://schemas.microsoft.com/office/drawing/2014/main" id="{7B2882B1-6D5B-E07A-5927-1DF93C560679}"/>
              </a:ext>
            </a:extLst>
          </p:cNvPr>
          <p:cNvPicPr>
            <a:picLocks noGrp="1" noChangeAspect="1"/>
          </p:cNvPicPr>
          <p:nvPr>
            <p:ph idx="1"/>
          </p:nvPr>
        </p:nvPicPr>
        <p:blipFill>
          <a:blip r:embed="rId3"/>
          <a:stretch/>
        </p:blipFill>
        <p:spPr>
          <a:xfrm>
            <a:off x="635457" y="831422"/>
            <a:ext cx="10916463" cy="3411393"/>
          </a:xfrm>
          <a:prstGeom prst="rect">
            <a:avLst/>
          </a:prstGeom>
        </p:spPr>
      </p:pic>
      <p:cxnSp>
        <p:nvCxnSpPr>
          <p:cNvPr id="20" name="Straight Connector 19">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91197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3E20-5D6E-0168-E0D0-B266E288895B}"/>
              </a:ext>
            </a:extLst>
          </p:cNvPr>
          <p:cNvSpPr>
            <a:spLocks noGrp="1"/>
          </p:cNvSpPr>
          <p:nvPr>
            <p:ph type="title"/>
          </p:nvPr>
        </p:nvSpPr>
        <p:spPr/>
        <p:txBody>
          <a:bodyPr/>
          <a:lstStyle/>
          <a:p>
            <a:r>
              <a:rPr lang="en-US" dirty="0"/>
              <a:t>Architecture Diagrams</a:t>
            </a:r>
          </a:p>
        </p:txBody>
      </p:sp>
      <p:sp>
        <p:nvSpPr>
          <p:cNvPr id="4" name="Slide Number Placeholder 3">
            <a:extLst>
              <a:ext uri="{FF2B5EF4-FFF2-40B4-BE49-F238E27FC236}">
                <a16:creationId xmlns:a16="http://schemas.microsoft.com/office/drawing/2014/main" id="{5404BBAD-2119-035A-791A-3D32D16EBCB0}"/>
              </a:ext>
            </a:extLst>
          </p:cNvPr>
          <p:cNvSpPr>
            <a:spLocks noGrp="1"/>
          </p:cNvSpPr>
          <p:nvPr>
            <p:ph type="sldNum" sz="quarter" idx="12"/>
          </p:nvPr>
        </p:nvSpPr>
        <p:spPr/>
        <p:txBody>
          <a:bodyPr/>
          <a:lstStyle/>
          <a:p>
            <a:fld id="{C3DB2ADC-AF19-4574-8C10-79B5B04FCA27}" type="slidenum">
              <a:rPr lang="en-US" smtClean="0"/>
              <a:pPr/>
              <a:t>13</a:t>
            </a:fld>
            <a:endParaRPr lang="en-US" dirty="0"/>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1148E658-32CF-7229-0B7B-0F11E6DFFEBC}"/>
                  </a:ext>
                </a:extLst>
              </p:cNvPr>
              <p:cNvGraphicFramePr>
                <a:graphicFrameLocks noChangeAspect="1"/>
              </p:cNvGraphicFramePr>
              <p:nvPr>
                <p:extLst>
                  <p:ext uri="{D42A27DB-BD31-4B8C-83A1-F6EECF244321}">
                    <p14:modId xmlns:p14="http://schemas.microsoft.com/office/powerpoint/2010/main" val="1395165596"/>
                  </p:ext>
                </p:extLst>
              </p:nvPr>
            </p:nvGraphicFramePr>
            <p:xfrm>
              <a:off x="1096963" y="1846263"/>
              <a:ext cx="10058400" cy="4022725"/>
            </p:xfrm>
            <a:graphic>
              <a:graphicData uri="http://schemas.microsoft.com/office/powerpoint/2016/summaryzoom">
                <psuz:summaryZm>
                  <psuz:summaryZmObj sectionId="{48A7F8FD-3434-4EB6-84B0-C63FA1D94A51}">
                    <psuz:zmPr id="{E1BFBA95-2F41-411C-9F9D-438FF353739D}" transitionDur="1000">
                      <p166:blipFill xmlns:p166="http://schemas.microsoft.com/office/powerpoint/2016/6/main">
                        <a:blip r:embed="rId2"/>
                        <a:stretch>
                          <a:fillRect/>
                        </a:stretch>
                      </p166:blipFill>
                      <p166:spPr xmlns:p166="http://schemas.microsoft.com/office/powerpoint/2016/6/main">
                        <a:xfrm>
                          <a:off x="418052" y="738346"/>
                          <a:ext cx="4526280" cy="2546033"/>
                        </a:xfrm>
                        <a:prstGeom prst="rect">
                          <a:avLst/>
                        </a:prstGeom>
                        <a:ln w="3175">
                          <a:solidFill>
                            <a:prstClr val="ltGray"/>
                          </a:solidFill>
                        </a:ln>
                      </p166:spPr>
                    </psuz:zmPr>
                  </psuz:summaryZmObj>
                  <psuz:summaryZmObj sectionId="{DEB7B87D-B824-4F1E-B8C0-6B4DBE9B504C}">
                    <psuz:zmPr id="{4A818D1C-6E7B-41C7-A620-34CB4B99F558}" transitionDur="1000">
                      <p166:blipFill xmlns:p166="http://schemas.microsoft.com/office/powerpoint/2016/6/main">
                        <a:blip r:embed="rId3"/>
                        <a:stretch>
                          <a:fillRect/>
                        </a:stretch>
                      </p166:blipFill>
                      <p166:spPr xmlns:p166="http://schemas.microsoft.com/office/powerpoint/2016/6/main">
                        <a:xfrm>
                          <a:off x="5114068" y="738346"/>
                          <a:ext cx="4526280" cy="2546033"/>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1148E658-32CF-7229-0B7B-0F11E6DFFEBC}"/>
                  </a:ext>
                </a:extLst>
              </p:cNvPr>
              <p:cNvGrpSpPr>
                <a:grpSpLocks noGrp="1" noUngrp="1" noRot="1" noChangeAspect="1" noMove="1" noResize="1"/>
              </p:cNvGrpSpPr>
              <p:nvPr/>
            </p:nvGrpSpPr>
            <p:grpSpPr>
              <a:xfrm>
                <a:off x="1096963" y="1846263"/>
                <a:ext cx="10058400" cy="4022725"/>
                <a:chOff x="1096963" y="1846263"/>
                <a:chExt cx="10058400" cy="4022725"/>
              </a:xfrm>
            </p:grpSpPr>
            <p:pic>
              <p:nvPicPr>
                <p:cNvPr id="7" name="Picture 7">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515015" y="2584609"/>
                  <a:ext cx="4526280" cy="2546033"/>
                </a:xfrm>
                <a:prstGeom prst="rect">
                  <a:avLst/>
                </a:prstGeom>
                <a:ln w="3175">
                  <a:solidFill>
                    <a:prstClr val="ltGray"/>
                  </a:solidFill>
                </a:ln>
              </p:spPr>
            </p:pic>
            <p:pic>
              <p:nvPicPr>
                <p:cNvPr id="8" name="Picture 8">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211031" y="2584609"/>
                  <a:ext cx="4526280" cy="2546033"/>
                </a:xfrm>
                <a:prstGeom prst="rect">
                  <a:avLst/>
                </a:prstGeom>
                <a:ln w="3175">
                  <a:solidFill>
                    <a:prstClr val="ltGray"/>
                  </a:solidFill>
                </a:ln>
              </p:spPr>
            </p:pic>
          </p:grpSp>
        </mc:Fallback>
      </mc:AlternateContent>
    </p:spTree>
    <p:extLst>
      <p:ext uri="{BB962C8B-B14F-4D97-AF65-F5344CB8AC3E}">
        <p14:creationId xmlns:p14="http://schemas.microsoft.com/office/powerpoint/2010/main" val="2386256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591158" y="229745"/>
            <a:ext cx="11000208" cy="1239985"/>
          </a:xfrm>
        </p:spPr>
        <p:txBody>
          <a:bodyPr/>
          <a:lstStyle/>
          <a:p>
            <a:r>
              <a:rPr lang="en-US" dirty="0"/>
              <a:t>Fish Watch Application component Diagram</a:t>
            </a:r>
          </a:p>
        </p:txBody>
      </p:sp>
      <p:pic>
        <p:nvPicPr>
          <p:cNvPr id="12" name="Content Placeholder 11" descr="A screenshot of a computer screen&#10;&#10;Description automatically generated">
            <a:extLst>
              <a:ext uri="{FF2B5EF4-FFF2-40B4-BE49-F238E27FC236}">
                <a16:creationId xmlns:a16="http://schemas.microsoft.com/office/drawing/2014/main" id="{F157CD51-5745-8AB1-EB8A-91FB19A1C8AD}"/>
              </a:ext>
            </a:extLst>
          </p:cNvPr>
          <p:cNvPicPr>
            <a:picLocks noGrp="1" noChangeAspect="1"/>
          </p:cNvPicPr>
          <p:nvPr>
            <p:ph sz="quarter" idx="10"/>
          </p:nvPr>
        </p:nvPicPr>
        <p:blipFill>
          <a:blip r:embed="rId3"/>
          <a:stretch>
            <a:fillRect/>
          </a:stretch>
        </p:blipFill>
        <p:spPr>
          <a:xfrm>
            <a:off x="732224" y="1063900"/>
            <a:ext cx="11076318" cy="4730200"/>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14</a:t>
            </a:fld>
            <a:endParaRPr lang="en-US" dirty="0"/>
          </a:p>
        </p:txBody>
      </p:sp>
    </p:spTree>
    <p:extLst>
      <p:ext uri="{BB962C8B-B14F-4D97-AF65-F5344CB8AC3E}">
        <p14:creationId xmlns:p14="http://schemas.microsoft.com/office/powerpoint/2010/main" val="69410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591158" y="229745"/>
            <a:ext cx="11000208" cy="1239985"/>
          </a:xfrm>
        </p:spPr>
        <p:txBody>
          <a:bodyPr/>
          <a:lstStyle/>
          <a:p>
            <a:r>
              <a:rPr lang="en-US" dirty="0"/>
              <a:t>Fish Watch Application Sequence Diagram</a:t>
            </a:r>
          </a:p>
        </p:txBody>
      </p:sp>
      <p:pic>
        <p:nvPicPr>
          <p:cNvPr id="12" name="Content Placeholder 11">
            <a:extLst>
              <a:ext uri="{FF2B5EF4-FFF2-40B4-BE49-F238E27FC236}">
                <a16:creationId xmlns:a16="http://schemas.microsoft.com/office/drawing/2014/main" id="{F157CD51-5745-8AB1-EB8A-91FB19A1C8AD}"/>
              </a:ext>
            </a:extLst>
          </p:cNvPr>
          <p:cNvPicPr>
            <a:picLocks noGrp="1" noChangeAspect="1"/>
          </p:cNvPicPr>
          <p:nvPr>
            <p:ph sz="quarter" idx="10"/>
          </p:nvPr>
        </p:nvPicPr>
        <p:blipFill>
          <a:blip r:embed="rId3"/>
          <a:srcRect/>
          <a:stretch/>
        </p:blipFill>
        <p:spPr>
          <a:xfrm>
            <a:off x="732224" y="1063900"/>
            <a:ext cx="11076318" cy="4730200"/>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15</a:t>
            </a:fld>
            <a:endParaRPr lang="en-US" dirty="0"/>
          </a:p>
        </p:txBody>
      </p:sp>
    </p:spTree>
    <p:extLst>
      <p:ext uri="{BB962C8B-B14F-4D97-AF65-F5344CB8AC3E}">
        <p14:creationId xmlns:p14="http://schemas.microsoft.com/office/powerpoint/2010/main" val="2708804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35D66-61EA-2A64-9292-FEBAFB0B094A}"/>
              </a:ext>
            </a:extLst>
          </p:cNvPr>
          <p:cNvSpPr>
            <a:spLocks noGrp="1"/>
          </p:cNvSpPr>
          <p:nvPr>
            <p:ph type="title"/>
          </p:nvPr>
        </p:nvSpPr>
        <p:spPr/>
        <p:txBody>
          <a:bodyPr/>
          <a:lstStyle/>
          <a:p>
            <a:r>
              <a:rPr lang="en-US" dirty="0"/>
              <a:t>High level Design Process </a:t>
            </a:r>
          </a:p>
        </p:txBody>
      </p:sp>
      <p:sp>
        <p:nvSpPr>
          <p:cNvPr id="4" name="Slide Number Placeholder 3">
            <a:extLst>
              <a:ext uri="{FF2B5EF4-FFF2-40B4-BE49-F238E27FC236}">
                <a16:creationId xmlns:a16="http://schemas.microsoft.com/office/drawing/2014/main" id="{B3E172C3-0D43-F0DB-E058-FCA977EFFAA0}"/>
              </a:ext>
            </a:extLst>
          </p:cNvPr>
          <p:cNvSpPr>
            <a:spLocks noGrp="1"/>
          </p:cNvSpPr>
          <p:nvPr>
            <p:ph type="sldNum" sz="quarter" idx="12"/>
          </p:nvPr>
        </p:nvSpPr>
        <p:spPr/>
        <p:txBody>
          <a:bodyPr/>
          <a:lstStyle/>
          <a:p>
            <a:fld id="{C3DB2ADC-AF19-4574-8C10-79B5B04FCA27}" type="slidenum">
              <a:rPr lang="en-US" smtClean="0"/>
              <a:pPr/>
              <a:t>16</a:t>
            </a:fld>
            <a:endParaRPr lang="en-US" dirty="0"/>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00FDB0EE-5F86-23C2-612C-8E5C52DD1F4A}"/>
                  </a:ext>
                </a:extLst>
              </p:cNvPr>
              <p:cNvGraphicFramePr>
                <a:graphicFrameLocks noChangeAspect="1"/>
              </p:cNvGraphicFramePr>
              <p:nvPr>
                <p:extLst>
                  <p:ext uri="{D42A27DB-BD31-4B8C-83A1-F6EECF244321}">
                    <p14:modId xmlns:p14="http://schemas.microsoft.com/office/powerpoint/2010/main" val="1506207024"/>
                  </p:ext>
                </p:extLst>
              </p:nvPr>
            </p:nvGraphicFramePr>
            <p:xfrm>
              <a:off x="1096963" y="1846263"/>
              <a:ext cx="10058400" cy="4022725"/>
            </p:xfrm>
            <a:graphic>
              <a:graphicData uri="http://schemas.microsoft.com/office/powerpoint/2016/summaryzoom">
                <psuz:summaryZm>
                  <psuz:summaryZmObj sectionId="{9DBFC890-CDA1-4931-A78F-9BFDA3392334}">
                    <psuz:zmPr id="{82E6657A-D6BE-41ED-9D9C-AD74ACE6BD24}" transitionDur="1000">
                      <p166:blipFill xmlns:p166="http://schemas.microsoft.com/office/powerpoint/2016/6/main">
                        <a:blip r:embed="rId2"/>
                        <a:stretch>
                          <a:fillRect/>
                        </a:stretch>
                      </p166:blipFill>
                      <p166:spPr xmlns:p166="http://schemas.microsoft.com/office/powerpoint/2016/6/main">
                        <a:xfrm>
                          <a:off x="1750680" y="140796"/>
                          <a:ext cx="3218179" cy="1810226"/>
                        </a:xfrm>
                        <a:prstGeom prst="rect">
                          <a:avLst/>
                        </a:prstGeom>
                        <a:ln w="3175">
                          <a:solidFill>
                            <a:prstClr val="ltGray"/>
                          </a:solidFill>
                        </a:ln>
                      </p166:spPr>
                    </psuz:zmPr>
                  </psuz:summaryZmObj>
                  <psuz:summaryZmObj sectionId="{E4195783-1734-4D2C-847E-DF8152772E0E}">
                    <psuz:zmPr id="{C4958C8D-8F09-457E-95DE-15B0AEC6F87A}" transitionDur="1000">
                      <p166:blipFill xmlns:p166="http://schemas.microsoft.com/office/powerpoint/2016/6/main">
                        <a:blip r:embed="rId3"/>
                        <a:stretch>
                          <a:fillRect/>
                        </a:stretch>
                      </p166:blipFill>
                      <p166:spPr xmlns:p166="http://schemas.microsoft.com/office/powerpoint/2016/6/main">
                        <a:xfrm>
                          <a:off x="5089541" y="140796"/>
                          <a:ext cx="3218179" cy="1810226"/>
                        </a:xfrm>
                        <a:prstGeom prst="rect">
                          <a:avLst/>
                        </a:prstGeom>
                        <a:ln w="3175">
                          <a:solidFill>
                            <a:prstClr val="ltGray"/>
                          </a:solidFill>
                        </a:ln>
                      </p166:spPr>
                    </psuz:zmPr>
                  </psuz:summaryZmObj>
                  <psuz:summaryZmObj sectionId="{8105AC77-A84E-4951-A1E8-C16813C9F993}">
                    <psuz:zmPr id="{47420109-1681-4F55-8A78-8307E455D482}" transitionDur="1000">
                      <p166:blipFill xmlns:p166="http://schemas.microsoft.com/office/powerpoint/2016/6/main">
                        <a:blip r:embed="rId4"/>
                        <a:stretch>
                          <a:fillRect/>
                        </a:stretch>
                      </p166:blipFill>
                      <p166:spPr xmlns:p166="http://schemas.microsoft.com/office/powerpoint/2016/6/main">
                        <a:xfrm>
                          <a:off x="1750680" y="2071704"/>
                          <a:ext cx="3218179" cy="1810226"/>
                        </a:xfrm>
                        <a:prstGeom prst="rect">
                          <a:avLst/>
                        </a:prstGeom>
                        <a:ln w="3175">
                          <a:solidFill>
                            <a:prstClr val="ltGray"/>
                          </a:solidFill>
                        </a:ln>
                      </p166:spPr>
                    </psuz:zmPr>
                  </psuz:summaryZmObj>
                  <psuz:summaryZmObj sectionId="{9319A300-E48A-4BE6-92E4-E17601EB6ED0}">
                    <psuz:zmPr id="{95A1C68B-7DBD-4F5E-A45C-0C4190A5343C}" transitionDur="1000">
                      <p166:blipFill xmlns:p166="http://schemas.microsoft.com/office/powerpoint/2016/6/main">
                        <a:blip r:embed="rId5"/>
                        <a:stretch>
                          <a:fillRect/>
                        </a:stretch>
                      </p166:blipFill>
                      <p166:spPr xmlns:p166="http://schemas.microsoft.com/office/powerpoint/2016/6/main">
                        <a:xfrm>
                          <a:off x="5089541" y="2071704"/>
                          <a:ext cx="3218179" cy="1810226"/>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00FDB0EE-5F86-23C2-612C-8E5C52DD1F4A}"/>
                  </a:ext>
                </a:extLst>
              </p:cNvPr>
              <p:cNvGrpSpPr>
                <a:grpSpLocks noGrp="1" noUngrp="1" noRot="1" noChangeAspect="1" noMove="1" noResize="1"/>
              </p:cNvGrpSpPr>
              <p:nvPr/>
            </p:nvGrpSpPr>
            <p:grpSpPr>
              <a:xfrm>
                <a:off x="1096963" y="1846263"/>
                <a:ext cx="10058400" cy="4022725"/>
                <a:chOff x="1096963" y="1846263"/>
                <a:chExt cx="10058400" cy="4022725"/>
              </a:xfrm>
            </p:grpSpPr>
            <p:pic>
              <p:nvPicPr>
                <p:cNvPr id="7" name="Picture 7">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847643" y="1987059"/>
                  <a:ext cx="3218179" cy="1810226"/>
                </a:xfrm>
                <a:prstGeom prst="rect">
                  <a:avLst/>
                </a:prstGeom>
                <a:ln w="3175">
                  <a:solidFill>
                    <a:prstClr val="ltGray"/>
                  </a:solidFill>
                </a:ln>
              </p:spPr>
            </p:pic>
            <p:pic>
              <p:nvPicPr>
                <p:cNvPr id="8" name="Picture 8">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86504" y="1987059"/>
                  <a:ext cx="3218179" cy="1810226"/>
                </a:xfrm>
                <a:prstGeom prst="rect">
                  <a:avLst/>
                </a:prstGeom>
                <a:ln w="3175">
                  <a:solidFill>
                    <a:prstClr val="ltGray"/>
                  </a:solidFill>
                </a:ln>
              </p:spPr>
            </p:pic>
            <p:pic>
              <p:nvPicPr>
                <p:cNvPr id="9" name="Picture 9">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847643" y="3917967"/>
                  <a:ext cx="3218179" cy="1810226"/>
                </a:xfrm>
                <a:prstGeom prst="rect">
                  <a:avLst/>
                </a:prstGeom>
                <a:ln w="3175">
                  <a:solidFill>
                    <a:prstClr val="ltGray"/>
                  </a:solidFill>
                </a:ln>
              </p:spPr>
            </p:pic>
            <p:pic>
              <p:nvPicPr>
                <p:cNvPr id="10" name="Picture 10">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86504" y="3917967"/>
                  <a:ext cx="3218179" cy="1810226"/>
                </a:xfrm>
                <a:prstGeom prst="rect">
                  <a:avLst/>
                </a:prstGeom>
                <a:ln w="3175">
                  <a:solidFill>
                    <a:prstClr val="ltGray"/>
                  </a:solidFill>
                </a:ln>
              </p:spPr>
            </p:pic>
          </p:grpSp>
        </mc:Fallback>
      </mc:AlternateContent>
    </p:spTree>
    <p:extLst>
      <p:ext uri="{BB962C8B-B14F-4D97-AF65-F5344CB8AC3E}">
        <p14:creationId xmlns:p14="http://schemas.microsoft.com/office/powerpoint/2010/main" val="954742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p:txBody>
          <a:bodyPr/>
          <a:lstStyle/>
          <a:p>
            <a:r>
              <a:rPr lang="en-US" dirty="0"/>
              <a:t>Fish Watch Application features</a:t>
            </a:r>
          </a:p>
        </p:txBody>
      </p:sp>
      <p:graphicFrame>
        <p:nvGraphicFramePr>
          <p:cNvPr id="6" name="Content Placeholder 5">
            <a:extLst>
              <a:ext uri="{FF2B5EF4-FFF2-40B4-BE49-F238E27FC236}">
                <a16:creationId xmlns:a16="http://schemas.microsoft.com/office/drawing/2014/main" id="{817C40DC-2879-061D-6A19-5DE58C4A7D28}"/>
              </a:ext>
            </a:extLst>
          </p:cNvPr>
          <p:cNvGraphicFramePr>
            <a:graphicFrameLocks noGrp="1"/>
          </p:cNvGraphicFramePr>
          <p:nvPr>
            <p:ph sz="quarter" idx="10"/>
            <p:extLst>
              <p:ext uri="{D42A27DB-BD31-4B8C-83A1-F6EECF244321}">
                <p14:modId xmlns:p14="http://schemas.microsoft.com/office/powerpoint/2010/main" val="1733794000"/>
              </p:ext>
            </p:extLst>
          </p:nvPr>
        </p:nvGraphicFramePr>
        <p:xfrm>
          <a:off x="904347" y="1561838"/>
          <a:ext cx="10339386" cy="4319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p:txBody>
          <a:bodyPr/>
          <a:lstStyle/>
          <a:p>
            <a:fld id="{C3DB2ADC-AF19-4574-8C10-79B5B04FCA27}" type="slidenum">
              <a:rPr lang="en-US" smtClean="0"/>
              <a:pPr/>
              <a:t>17</a:t>
            </a:fld>
            <a:endParaRPr lang="en-US" dirty="0"/>
          </a:p>
        </p:txBody>
      </p:sp>
    </p:spTree>
    <p:extLst>
      <p:ext uri="{BB962C8B-B14F-4D97-AF65-F5344CB8AC3E}">
        <p14:creationId xmlns:p14="http://schemas.microsoft.com/office/powerpoint/2010/main" val="81115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591158" y="229745"/>
            <a:ext cx="11000208" cy="1239985"/>
          </a:xfrm>
        </p:spPr>
        <p:txBody>
          <a:bodyPr/>
          <a:lstStyle/>
          <a:p>
            <a:r>
              <a:rPr lang="en-US" dirty="0"/>
              <a:t>Fish </a:t>
            </a:r>
            <a:r>
              <a:rPr lang="en-US" dirty="0" err="1"/>
              <a:t>WatCh</a:t>
            </a:r>
            <a:r>
              <a:rPr lang="en-US" dirty="0"/>
              <a:t> Application UI MOCKUP</a:t>
            </a:r>
          </a:p>
        </p:txBody>
      </p:sp>
      <p:pic>
        <p:nvPicPr>
          <p:cNvPr id="7" name="Content Placeholder 6" descr="A screenshot of a computer&#10;&#10;Description automatically generated">
            <a:extLst>
              <a:ext uri="{FF2B5EF4-FFF2-40B4-BE49-F238E27FC236}">
                <a16:creationId xmlns:a16="http://schemas.microsoft.com/office/drawing/2014/main" id="{248E3954-772B-8DB8-F479-D32A2F1E83B9}"/>
              </a:ext>
            </a:extLst>
          </p:cNvPr>
          <p:cNvPicPr>
            <a:picLocks noGrp="1" noChangeAspect="1"/>
          </p:cNvPicPr>
          <p:nvPr>
            <p:ph sz="quarter" idx="10"/>
          </p:nvPr>
        </p:nvPicPr>
        <p:blipFill>
          <a:blip r:embed="rId3"/>
          <a:stretch>
            <a:fillRect/>
          </a:stretch>
        </p:blipFill>
        <p:spPr>
          <a:xfrm>
            <a:off x="3355975" y="3075781"/>
            <a:ext cx="2571750" cy="2571750"/>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18</a:t>
            </a:fld>
            <a:endParaRPr lang="en-US" dirty="0"/>
          </a:p>
        </p:txBody>
      </p:sp>
      <p:pic>
        <p:nvPicPr>
          <p:cNvPr id="14" name="Picture 13" descr="A computer screen with a picture of a sea&#10;&#10;Description automatically generated with medium confidence">
            <a:extLst>
              <a:ext uri="{FF2B5EF4-FFF2-40B4-BE49-F238E27FC236}">
                <a16:creationId xmlns:a16="http://schemas.microsoft.com/office/drawing/2014/main" id="{677E0EA7-560F-B3C8-086C-E9467B6C72BA}"/>
              </a:ext>
            </a:extLst>
          </p:cNvPr>
          <p:cNvPicPr>
            <a:picLocks noChangeAspect="1"/>
          </p:cNvPicPr>
          <p:nvPr/>
        </p:nvPicPr>
        <p:blipFill>
          <a:blip r:embed="rId4"/>
          <a:stretch>
            <a:fillRect/>
          </a:stretch>
        </p:blipFill>
        <p:spPr>
          <a:xfrm>
            <a:off x="3315162" y="857251"/>
            <a:ext cx="2856368" cy="2856368"/>
          </a:xfrm>
          <a:prstGeom prst="rect">
            <a:avLst/>
          </a:prstGeom>
        </p:spPr>
      </p:pic>
      <p:pic>
        <p:nvPicPr>
          <p:cNvPr id="18" name="Picture 17" descr="A screenshot of a mobile app&#10;&#10;Description automatically generated">
            <a:extLst>
              <a:ext uri="{FF2B5EF4-FFF2-40B4-BE49-F238E27FC236}">
                <a16:creationId xmlns:a16="http://schemas.microsoft.com/office/drawing/2014/main" id="{70AFF5B6-8842-1F4A-076A-63E6A6B21CE3}"/>
              </a:ext>
            </a:extLst>
          </p:cNvPr>
          <p:cNvPicPr>
            <a:picLocks noChangeAspect="1"/>
          </p:cNvPicPr>
          <p:nvPr/>
        </p:nvPicPr>
        <p:blipFill>
          <a:blip r:embed="rId5"/>
          <a:stretch>
            <a:fillRect/>
          </a:stretch>
        </p:blipFill>
        <p:spPr>
          <a:xfrm>
            <a:off x="6331345" y="806926"/>
            <a:ext cx="4587667" cy="2871542"/>
          </a:xfrm>
          <a:prstGeom prst="rect">
            <a:avLst/>
          </a:prstGeom>
        </p:spPr>
      </p:pic>
      <p:pic>
        <p:nvPicPr>
          <p:cNvPr id="20" name="Picture 19" descr="A screenshot of a mobile game">
            <a:extLst>
              <a:ext uri="{FF2B5EF4-FFF2-40B4-BE49-F238E27FC236}">
                <a16:creationId xmlns:a16="http://schemas.microsoft.com/office/drawing/2014/main" id="{CE5A7946-894E-B98B-5DDE-F8FD0669E858}"/>
              </a:ext>
            </a:extLst>
          </p:cNvPr>
          <p:cNvPicPr>
            <a:picLocks noChangeAspect="1"/>
          </p:cNvPicPr>
          <p:nvPr/>
        </p:nvPicPr>
        <p:blipFill>
          <a:blip r:embed="rId6"/>
          <a:stretch>
            <a:fillRect/>
          </a:stretch>
        </p:blipFill>
        <p:spPr>
          <a:xfrm>
            <a:off x="216670" y="857250"/>
            <a:ext cx="2942590" cy="2942590"/>
          </a:xfrm>
          <a:prstGeom prst="rect">
            <a:avLst/>
          </a:prstGeom>
        </p:spPr>
      </p:pic>
      <p:pic>
        <p:nvPicPr>
          <p:cNvPr id="26" name="Picture 25" descr="A hand holding a tablet">
            <a:extLst>
              <a:ext uri="{FF2B5EF4-FFF2-40B4-BE49-F238E27FC236}">
                <a16:creationId xmlns:a16="http://schemas.microsoft.com/office/drawing/2014/main" id="{A85A1DBD-781B-974B-9247-60A1732F5F58}"/>
              </a:ext>
            </a:extLst>
          </p:cNvPr>
          <p:cNvPicPr>
            <a:picLocks noChangeAspect="1"/>
          </p:cNvPicPr>
          <p:nvPr/>
        </p:nvPicPr>
        <p:blipFill>
          <a:blip r:embed="rId7"/>
          <a:stretch>
            <a:fillRect/>
          </a:stretch>
        </p:blipFill>
        <p:spPr>
          <a:xfrm>
            <a:off x="60769" y="3713618"/>
            <a:ext cx="3127696" cy="3127696"/>
          </a:xfrm>
          <a:prstGeom prst="rect">
            <a:avLst/>
          </a:prstGeom>
        </p:spPr>
      </p:pic>
      <p:pic>
        <p:nvPicPr>
          <p:cNvPr id="28" name="Picture 27" descr="Screens screenshot of a cell phone">
            <a:extLst>
              <a:ext uri="{FF2B5EF4-FFF2-40B4-BE49-F238E27FC236}">
                <a16:creationId xmlns:a16="http://schemas.microsoft.com/office/drawing/2014/main" id="{29BD5790-19F1-07D3-B89E-4672992E28F1}"/>
              </a:ext>
            </a:extLst>
          </p:cNvPr>
          <p:cNvPicPr>
            <a:picLocks noChangeAspect="1"/>
          </p:cNvPicPr>
          <p:nvPr/>
        </p:nvPicPr>
        <p:blipFill>
          <a:blip r:embed="rId8"/>
          <a:stretch>
            <a:fillRect/>
          </a:stretch>
        </p:blipFill>
        <p:spPr>
          <a:xfrm>
            <a:off x="3344367" y="3765691"/>
            <a:ext cx="2856368" cy="2856368"/>
          </a:xfrm>
          <a:prstGeom prst="rect">
            <a:avLst/>
          </a:prstGeom>
        </p:spPr>
      </p:pic>
    </p:spTree>
    <p:extLst>
      <p:ext uri="{BB962C8B-B14F-4D97-AF65-F5344CB8AC3E}">
        <p14:creationId xmlns:p14="http://schemas.microsoft.com/office/powerpoint/2010/main" val="1267865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4D7-B8E0-419F-A862-96FD04AAC311}"/>
              </a:ext>
            </a:extLst>
          </p:cNvPr>
          <p:cNvSpPr>
            <a:spLocks noGrp="1"/>
          </p:cNvSpPr>
          <p:nvPr>
            <p:ph type="title"/>
          </p:nvPr>
        </p:nvSpPr>
        <p:spPr>
          <a:xfrm>
            <a:off x="704087" y="609601"/>
            <a:ext cx="2521714" cy="4488878"/>
          </a:xfrm>
        </p:spPr>
        <p:txBody>
          <a:bodyPr vert="horz" lIns="91440" tIns="45720" rIns="91440" bIns="45720" rtlCol="0" anchor="t">
            <a:normAutofit/>
          </a:bodyPr>
          <a:lstStyle/>
          <a:p>
            <a:r>
              <a:rPr lang="en-US" kern="1200" cap="all" spc="30" baseline="0">
                <a:solidFill>
                  <a:schemeClr val="tx1"/>
                </a:solidFill>
                <a:latin typeface="+mj-lt"/>
                <a:ea typeface="+mj-ea"/>
                <a:cs typeface="+mj-cs"/>
              </a:rPr>
              <a:t>User Story</a:t>
            </a:r>
          </a:p>
        </p:txBody>
      </p:sp>
      <p:graphicFrame>
        <p:nvGraphicFramePr>
          <p:cNvPr id="5" name="Content Placeholder 4">
            <a:extLst>
              <a:ext uri="{FF2B5EF4-FFF2-40B4-BE49-F238E27FC236}">
                <a16:creationId xmlns:a16="http://schemas.microsoft.com/office/drawing/2014/main" id="{402F9D87-AAB1-3D59-9F07-2C69707D2563}"/>
              </a:ext>
            </a:extLst>
          </p:cNvPr>
          <p:cNvGraphicFramePr>
            <a:graphicFrameLocks noGrp="1"/>
          </p:cNvGraphicFramePr>
          <p:nvPr>
            <p:ph sz="quarter" idx="10"/>
            <p:extLst>
              <p:ext uri="{D42A27DB-BD31-4B8C-83A1-F6EECF244321}">
                <p14:modId xmlns:p14="http://schemas.microsoft.com/office/powerpoint/2010/main" val="1924380328"/>
              </p:ext>
            </p:extLst>
          </p:nvPr>
        </p:nvGraphicFramePr>
        <p:xfrm>
          <a:off x="3987800" y="740833"/>
          <a:ext cx="7442201" cy="5400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1F9BFFC-692A-644D-5F6E-7687081734DD}"/>
              </a:ext>
            </a:extLst>
          </p:cNvPr>
          <p:cNvSpPr>
            <a:spLocks noGrp="1"/>
          </p:cNvSpPr>
          <p:nvPr>
            <p:ph type="sldNum" sz="quarter" idx="4"/>
          </p:nvPr>
        </p:nvSpPr>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19</a:t>
            </a:fld>
            <a:endParaRPr lang="en-US" sz="1800"/>
          </a:p>
        </p:txBody>
      </p:sp>
    </p:spTree>
    <p:extLst>
      <p:ext uri="{BB962C8B-B14F-4D97-AF65-F5344CB8AC3E}">
        <p14:creationId xmlns:p14="http://schemas.microsoft.com/office/powerpoint/2010/main" val="233386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8577072" y="817581"/>
            <a:ext cx="2995804" cy="5238159"/>
          </a:xfrm>
        </p:spPr>
        <p:txBody>
          <a:bodyPr/>
          <a:lstStyle/>
          <a:p>
            <a:r>
              <a:rPr lang="en-US" dirty="0"/>
              <a:t>Company overview</a:t>
            </a:r>
          </a:p>
        </p:txBody>
      </p:sp>
      <p:pic>
        <p:nvPicPr>
          <p:cNvPr id="5" name="Picture Placeholder 16">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a:srcRect l="14444" r="14444"/>
          <a:stretch/>
        </p:blipFill>
        <p:spPr/>
      </p:pic>
    </p:spTree>
    <p:extLst>
      <p:ext uri="{BB962C8B-B14F-4D97-AF65-F5344CB8AC3E}">
        <p14:creationId xmlns:p14="http://schemas.microsoft.com/office/powerpoint/2010/main" val="3250560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p:txBody>
          <a:bodyPr/>
          <a:lstStyle/>
          <a:p>
            <a:r>
              <a:rPr lang="en-US"/>
              <a:t>Fish Watch Application User Stories</a:t>
            </a:r>
            <a:endParaRPr lang="en-US" dirty="0"/>
          </a:p>
        </p:txBody>
      </p:sp>
      <p:pic>
        <p:nvPicPr>
          <p:cNvPr id="10" name="Content Placeholder 9" descr="A diagram of a company&#10;&#10;Description automatically generated">
            <a:extLst>
              <a:ext uri="{FF2B5EF4-FFF2-40B4-BE49-F238E27FC236}">
                <a16:creationId xmlns:a16="http://schemas.microsoft.com/office/drawing/2014/main" id="{0ED8FFB8-A5FC-12EC-3139-2CB90F889A8B}"/>
              </a:ext>
            </a:extLst>
          </p:cNvPr>
          <p:cNvPicPr>
            <a:picLocks noGrp="1" noChangeAspect="1"/>
          </p:cNvPicPr>
          <p:nvPr>
            <p:ph sz="quarter" idx="10"/>
          </p:nvPr>
        </p:nvPicPr>
        <p:blipFill>
          <a:blip r:embed="rId2"/>
          <a:stretch>
            <a:fillRect/>
          </a:stretch>
        </p:blipFill>
        <p:spPr>
          <a:xfrm>
            <a:off x="734592" y="1547475"/>
            <a:ext cx="11178008" cy="501112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p:txBody>
          <a:bodyPr/>
          <a:lstStyle/>
          <a:p>
            <a:fld id="{C3DB2ADC-AF19-4574-8C10-79B5B04FCA27}" type="slidenum">
              <a:rPr lang="en-US" smtClean="0"/>
              <a:pPr/>
              <a:t>20</a:t>
            </a:fld>
            <a:endParaRPr lang="en-US" dirty="0"/>
          </a:p>
        </p:txBody>
      </p:sp>
    </p:spTree>
    <p:extLst>
      <p:ext uri="{BB962C8B-B14F-4D97-AF65-F5344CB8AC3E}">
        <p14:creationId xmlns:p14="http://schemas.microsoft.com/office/powerpoint/2010/main" val="1303422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37C2-6C1C-729C-4AAD-5CC293AA85FF}"/>
              </a:ext>
            </a:extLst>
          </p:cNvPr>
          <p:cNvSpPr>
            <a:spLocks noGrp="1"/>
          </p:cNvSpPr>
          <p:nvPr>
            <p:ph type="title"/>
          </p:nvPr>
        </p:nvSpPr>
        <p:spPr/>
        <p:txBody>
          <a:bodyPr/>
          <a:lstStyle/>
          <a:p>
            <a:r>
              <a:rPr lang="en-US" dirty="0"/>
              <a:t>Deployment </a:t>
            </a:r>
            <a:r>
              <a:rPr lang="en-US" dirty="0" err="1"/>
              <a:t>Architecure</a:t>
            </a:r>
            <a:endParaRPr lang="en-US" dirty="0"/>
          </a:p>
        </p:txBody>
      </p:sp>
      <p:sp>
        <p:nvSpPr>
          <p:cNvPr id="4" name="Slide Number Placeholder 3">
            <a:extLst>
              <a:ext uri="{FF2B5EF4-FFF2-40B4-BE49-F238E27FC236}">
                <a16:creationId xmlns:a16="http://schemas.microsoft.com/office/drawing/2014/main" id="{FA69AEC4-430E-B011-2FCF-BDA027A2143C}"/>
              </a:ext>
            </a:extLst>
          </p:cNvPr>
          <p:cNvSpPr>
            <a:spLocks noGrp="1"/>
          </p:cNvSpPr>
          <p:nvPr>
            <p:ph type="sldNum" sz="quarter" idx="12"/>
          </p:nvPr>
        </p:nvSpPr>
        <p:spPr/>
        <p:txBody>
          <a:bodyPr/>
          <a:lstStyle/>
          <a:p>
            <a:fld id="{C3DB2ADC-AF19-4574-8C10-79B5B04FCA27}" type="slidenum">
              <a:rPr lang="en-US" smtClean="0"/>
              <a:pPr/>
              <a:t>21</a:t>
            </a:fld>
            <a:endParaRPr lang="en-US" dirty="0"/>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15246AEC-9DD0-B088-D5C8-226C8CEA9B68}"/>
                  </a:ext>
                </a:extLst>
              </p:cNvPr>
              <p:cNvGraphicFramePr>
                <a:graphicFrameLocks noChangeAspect="1"/>
              </p:cNvGraphicFramePr>
              <p:nvPr>
                <p:extLst>
                  <p:ext uri="{D42A27DB-BD31-4B8C-83A1-F6EECF244321}">
                    <p14:modId xmlns:p14="http://schemas.microsoft.com/office/powerpoint/2010/main" val="3339074626"/>
                  </p:ext>
                </p:extLst>
              </p:nvPr>
            </p:nvGraphicFramePr>
            <p:xfrm>
              <a:off x="1096963" y="1846263"/>
              <a:ext cx="10058400" cy="4022725"/>
            </p:xfrm>
            <a:graphic>
              <a:graphicData uri="http://schemas.microsoft.com/office/powerpoint/2016/summaryzoom">
                <psuz:summaryZm>
                  <psuz:summaryZmObj sectionId="{891E1802-0F98-4D6C-8CFA-5E5288C9734D}">
                    <psuz:zmPr id="{D0137EB1-3A81-4330-967C-FF9BFF342776}" transitionDur="1000">
                      <p166:blipFill xmlns:p166="http://schemas.microsoft.com/office/powerpoint/2016/6/main">
                        <a:blip r:embed="rId2"/>
                        <a:stretch>
                          <a:fillRect/>
                        </a:stretch>
                      </p166:blipFill>
                      <p166:spPr xmlns:p166="http://schemas.microsoft.com/office/powerpoint/2016/6/main">
                        <a:xfrm>
                          <a:off x="389763" y="257429"/>
                          <a:ext cx="3017520" cy="1697355"/>
                        </a:xfrm>
                        <a:prstGeom prst="rect">
                          <a:avLst/>
                        </a:prstGeom>
                        <a:ln w="3175">
                          <a:solidFill>
                            <a:prstClr val="ltGray"/>
                          </a:solidFill>
                        </a:ln>
                      </p166:spPr>
                    </psuz:zmPr>
                  </psuz:summaryZmObj>
                  <psuz:summaryZmObj sectionId="{9A1EC6A0-6880-4A8E-9D4D-42759DB8CDBD}">
                    <psuz:zmPr id="{A2E86FA1-2A65-42E7-81CE-98502B44DDBB}" transitionDur="1000">
                      <p166:blipFill xmlns:p166="http://schemas.microsoft.com/office/powerpoint/2016/6/main">
                        <a:blip r:embed="rId3"/>
                        <a:stretch>
                          <a:fillRect/>
                        </a:stretch>
                      </p166:blipFill>
                      <p166:spPr xmlns:p166="http://schemas.microsoft.com/office/powerpoint/2016/6/main">
                        <a:xfrm>
                          <a:off x="3520440" y="257429"/>
                          <a:ext cx="3017520" cy="1697355"/>
                        </a:xfrm>
                        <a:prstGeom prst="rect">
                          <a:avLst/>
                        </a:prstGeom>
                        <a:ln w="3175">
                          <a:solidFill>
                            <a:prstClr val="ltGray"/>
                          </a:solidFill>
                        </a:ln>
                      </p166:spPr>
                    </psuz:zmPr>
                  </psuz:summaryZmObj>
                  <psuz:summaryZmObj sectionId="{499F372E-479B-4122-A0E5-9C9EF8F47CF6}">
                    <psuz:zmPr id="{0A5373BC-F186-412C-94B7-14C977AFE3B3}" transitionDur="1000">
                      <p166:blipFill xmlns:p166="http://schemas.microsoft.com/office/powerpoint/2016/6/main">
                        <a:blip r:embed="rId4"/>
                        <a:stretch>
                          <a:fillRect/>
                        </a:stretch>
                      </p166:blipFill>
                      <p166:spPr xmlns:p166="http://schemas.microsoft.com/office/powerpoint/2016/6/main">
                        <a:xfrm>
                          <a:off x="6651117" y="257429"/>
                          <a:ext cx="3017520" cy="1697355"/>
                        </a:xfrm>
                        <a:prstGeom prst="rect">
                          <a:avLst/>
                        </a:prstGeom>
                        <a:ln w="3175">
                          <a:solidFill>
                            <a:prstClr val="ltGray"/>
                          </a:solidFill>
                        </a:ln>
                      </p166:spPr>
                    </psuz:zmPr>
                  </psuz:summaryZmObj>
                  <psuz:summaryZmObj sectionId="{A2F36443-B034-4AE9-A877-A660D00CB2C9}">
                    <psuz:zmPr id="{BB32035E-9565-4FA2-8CD6-BB11C0806622}" transitionDur="1000">
                      <p166:blipFill xmlns:p166="http://schemas.microsoft.com/office/powerpoint/2016/6/main">
                        <a:blip r:embed="rId5"/>
                        <a:stretch>
                          <a:fillRect/>
                        </a:stretch>
                      </p166:blipFill>
                      <p166:spPr xmlns:p166="http://schemas.microsoft.com/office/powerpoint/2016/6/main">
                        <a:xfrm>
                          <a:off x="389763" y="2067941"/>
                          <a:ext cx="3017520" cy="1697355"/>
                        </a:xfrm>
                        <a:prstGeom prst="rect">
                          <a:avLst/>
                        </a:prstGeom>
                        <a:ln w="3175">
                          <a:solidFill>
                            <a:prstClr val="ltGray"/>
                          </a:solidFill>
                        </a:ln>
                      </p166:spPr>
                    </psuz:zmPr>
                  </psuz:summaryZmObj>
                  <psuz:summaryZmObj sectionId="{8F4D1AA3-30D0-4408-ABE0-1BB99B2348A9}">
                    <psuz:zmPr id="{0DEE9BD3-C167-413B-9727-486EBF192700}" transitionDur="1000">
                      <p166:blipFill xmlns:p166="http://schemas.microsoft.com/office/powerpoint/2016/6/main">
                        <a:blip r:embed="rId6"/>
                        <a:stretch>
                          <a:fillRect/>
                        </a:stretch>
                      </p166:blipFill>
                      <p166:spPr xmlns:p166="http://schemas.microsoft.com/office/powerpoint/2016/6/main">
                        <a:xfrm>
                          <a:off x="3520440" y="2067941"/>
                          <a:ext cx="3017520" cy="1697355"/>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15246AEC-9DD0-B088-D5C8-226C8CEA9B68}"/>
                  </a:ext>
                </a:extLst>
              </p:cNvPr>
              <p:cNvGrpSpPr>
                <a:grpSpLocks noGrp="1" noUngrp="1" noRot="1" noChangeAspect="1" noMove="1" noResize="1"/>
              </p:cNvGrpSpPr>
              <p:nvPr/>
            </p:nvGrpSpPr>
            <p:grpSpPr>
              <a:xfrm>
                <a:off x="1096963" y="1846263"/>
                <a:ext cx="10058400" cy="4022725"/>
                <a:chOff x="1096963" y="1846263"/>
                <a:chExt cx="10058400" cy="4022725"/>
              </a:xfrm>
            </p:grpSpPr>
            <p:pic>
              <p:nvPicPr>
                <p:cNvPr id="7" name="Picture 7">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486726" y="2103692"/>
                  <a:ext cx="3017520" cy="1697355"/>
                </a:xfrm>
                <a:prstGeom prst="rect">
                  <a:avLst/>
                </a:prstGeom>
                <a:ln w="3175">
                  <a:solidFill>
                    <a:prstClr val="ltGray"/>
                  </a:solidFill>
                </a:ln>
              </p:spPr>
            </p:pic>
            <p:pic>
              <p:nvPicPr>
                <p:cNvPr id="8" name="Picture 8">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617403" y="2103692"/>
                  <a:ext cx="3017520" cy="1697355"/>
                </a:xfrm>
                <a:prstGeom prst="rect">
                  <a:avLst/>
                </a:prstGeom>
                <a:ln w="3175">
                  <a:solidFill>
                    <a:prstClr val="ltGray"/>
                  </a:solidFill>
                </a:ln>
              </p:spPr>
            </p:pic>
            <p:pic>
              <p:nvPicPr>
                <p:cNvPr id="9" name="Picture 9">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748080" y="2103692"/>
                  <a:ext cx="3017520" cy="1697355"/>
                </a:xfrm>
                <a:prstGeom prst="rect">
                  <a:avLst/>
                </a:prstGeom>
                <a:ln w="3175">
                  <a:solidFill>
                    <a:prstClr val="ltGray"/>
                  </a:solidFill>
                </a:ln>
              </p:spPr>
            </p:pic>
            <p:pic>
              <p:nvPicPr>
                <p:cNvPr id="10" name="Picture 10">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486726" y="3914204"/>
                  <a:ext cx="3017520" cy="1697355"/>
                </a:xfrm>
                <a:prstGeom prst="rect">
                  <a:avLst/>
                </a:prstGeom>
                <a:ln w="3175">
                  <a:solidFill>
                    <a:prstClr val="ltGray"/>
                  </a:solidFill>
                </a:ln>
              </p:spPr>
            </p:pic>
            <p:pic>
              <p:nvPicPr>
                <p:cNvPr id="11" name="Picture 11">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617403" y="3914204"/>
                  <a:ext cx="3017520" cy="1697355"/>
                </a:xfrm>
                <a:prstGeom prst="rect">
                  <a:avLst/>
                </a:prstGeom>
                <a:ln w="3175">
                  <a:solidFill>
                    <a:prstClr val="ltGray"/>
                  </a:solidFill>
                </a:ln>
              </p:spPr>
            </p:pic>
          </p:grpSp>
        </mc:Fallback>
      </mc:AlternateContent>
    </p:spTree>
    <p:extLst>
      <p:ext uri="{BB962C8B-B14F-4D97-AF65-F5344CB8AC3E}">
        <p14:creationId xmlns:p14="http://schemas.microsoft.com/office/powerpoint/2010/main" val="3558926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Fish Watch Application Deployment Diagram</a:t>
            </a:r>
          </a:p>
        </p:txBody>
      </p:sp>
      <p:sp>
        <p:nvSpPr>
          <p:cNvPr id="14" name="Content Placeholder 13">
            <a:extLst>
              <a:ext uri="{FF2B5EF4-FFF2-40B4-BE49-F238E27FC236}">
                <a16:creationId xmlns:a16="http://schemas.microsoft.com/office/drawing/2014/main" id="{F0145D56-CEFF-6C90-41B6-F3ABA32B9C61}"/>
              </a:ext>
            </a:extLst>
          </p:cNvPr>
          <p:cNvSpPr>
            <a:spLocks noGrp="1"/>
          </p:cNvSpPr>
          <p:nvPr>
            <p:ph sz="quarter" idx="10"/>
          </p:nvPr>
        </p:nvSpPr>
        <p:spPr>
          <a:xfrm>
            <a:off x="492371" y="2653800"/>
            <a:ext cx="3084844" cy="3335519"/>
          </a:xfrm>
        </p:spPr>
        <p:txBody>
          <a:bodyPr vert="horz" lIns="0" tIns="45720" rIns="0" bIns="45720" rtlCol="0">
            <a:normAutofit/>
          </a:bodyPr>
          <a:lstStyle/>
          <a:p>
            <a:endParaRPr lang="en-US" sz="1500">
              <a:solidFill>
                <a:srgbClr val="FFFFFF"/>
              </a:solidFill>
            </a:endParaRPr>
          </a:p>
        </p:txBody>
      </p:sp>
      <p:sp>
        <p:nvSpPr>
          <p:cNvPr id="27" name="Rectangle 2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Content Placeholder 9" descr="A screenshot of a computer program&#10;&#10;Description automatically generated">
            <a:extLst>
              <a:ext uri="{FF2B5EF4-FFF2-40B4-BE49-F238E27FC236}">
                <a16:creationId xmlns:a16="http://schemas.microsoft.com/office/drawing/2014/main" id="{0ED8FFB8-A5FC-12EC-3139-2CB90F889A8B}"/>
              </a:ext>
            </a:extLst>
          </p:cNvPr>
          <p:cNvPicPr>
            <a:picLocks noChangeAspect="1"/>
          </p:cNvPicPr>
          <p:nvPr/>
        </p:nvPicPr>
        <p:blipFill>
          <a:blip r:embed="rId2"/>
          <a:stretch/>
        </p:blipFill>
        <p:spPr>
          <a:xfrm>
            <a:off x="4742017" y="763266"/>
            <a:ext cx="6798082" cy="5331467"/>
          </a:xfrm>
          <a:prstGeom prst="rect">
            <a:avLst/>
          </a:prstGeom>
        </p:spPr>
      </p:pic>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a:xfrm>
            <a:off x="9900458" y="6459785"/>
            <a:ext cx="1312025" cy="365125"/>
          </a:xfrm>
        </p:spPr>
        <p:txBody>
          <a:bodyPr vert="horz" lIns="91440" tIns="45720" rIns="91440" bIns="45720" rtlCol="0" anchor="ctr">
            <a:normAutofit/>
          </a:bodyPr>
          <a:lstStyle/>
          <a:p>
            <a:pPr defTabSz="914400">
              <a:spcAft>
                <a:spcPts val="600"/>
              </a:spcAft>
            </a:pPr>
            <a:fld id="{C3DB2ADC-AF19-4574-8C10-79B5B04FCA27}" type="slidenum">
              <a:rPr lang="en-US" sz="1050">
                <a:solidFill>
                  <a:schemeClr val="tx2"/>
                </a:solidFill>
              </a:rPr>
              <a:pPr defTabSz="914400">
                <a:spcAft>
                  <a:spcPts val="600"/>
                </a:spcAft>
              </a:pPr>
              <a:t>22</a:t>
            </a:fld>
            <a:endParaRPr lang="en-US" sz="1050">
              <a:solidFill>
                <a:schemeClr val="tx2"/>
              </a:solidFill>
            </a:endParaRPr>
          </a:p>
        </p:txBody>
      </p:sp>
    </p:spTree>
    <p:extLst>
      <p:ext uri="{BB962C8B-B14F-4D97-AF65-F5344CB8AC3E}">
        <p14:creationId xmlns:p14="http://schemas.microsoft.com/office/powerpoint/2010/main" val="2210573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4700">
                <a:solidFill>
                  <a:schemeClr val="tx1">
                    <a:lumMod val="85000"/>
                    <a:lumOff val="15000"/>
                  </a:schemeClr>
                </a:solidFill>
              </a:rPr>
              <a:t>Fish Watch Application Deployment Diagram</a:t>
            </a:r>
          </a:p>
        </p:txBody>
      </p:sp>
      <p:pic>
        <p:nvPicPr>
          <p:cNvPr id="10" name="Content Placeholder 9" descr="Diagram of a cloud computing system&#10;&#10;Description automatically generated">
            <a:extLst>
              <a:ext uri="{FF2B5EF4-FFF2-40B4-BE49-F238E27FC236}">
                <a16:creationId xmlns:a16="http://schemas.microsoft.com/office/drawing/2014/main" id="{0ED8FFB8-A5FC-12EC-3139-2CB90F889A8B}"/>
              </a:ext>
            </a:extLst>
          </p:cNvPr>
          <p:cNvPicPr>
            <a:picLocks noChangeAspect="1"/>
          </p:cNvPicPr>
          <p:nvPr/>
        </p:nvPicPr>
        <p:blipFill>
          <a:blip r:embed="rId2"/>
          <a:stretch/>
        </p:blipFill>
        <p:spPr>
          <a:xfrm>
            <a:off x="637585" y="640080"/>
            <a:ext cx="5129524" cy="3602736"/>
          </a:xfrm>
          <a:prstGeom prst="rect">
            <a:avLst/>
          </a:prstGeom>
        </p:spPr>
      </p:pic>
      <p:sp>
        <p:nvSpPr>
          <p:cNvPr id="40" name="Rectangle 3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satellite network&#10;&#10;Description automatically generated">
            <a:extLst>
              <a:ext uri="{FF2B5EF4-FFF2-40B4-BE49-F238E27FC236}">
                <a16:creationId xmlns:a16="http://schemas.microsoft.com/office/drawing/2014/main" id="{FC4CE6F7-E489-6D57-76F4-368913EC7966}"/>
              </a:ext>
            </a:extLst>
          </p:cNvPr>
          <p:cNvPicPr>
            <a:picLocks noGrp="1" noChangeAspect="1"/>
          </p:cNvPicPr>
          <p:nvPr>
            <p:ph sz="quarter" idx="10"/>
          </p:nvPr>
        </p:nvPicPr>
        <p:blipFill>
          <a:blip r:embed="rId3"/>
          <a:stretch>
            <a:fillRect/>
          </a:stretch>
        </p:blipFill>
        <p:spPr>
          <a:xfrm>
            <a:off x="6424891" y="640080"/>
            <a:ext cx="5092207" cy="3602736"/>
          </a:xfrm>
          <a:prstGeom prst="rect">
            <a:avLst/>
          </a:prstGeom>
        </p:spPr>
      </p:pic>
      <p:cxnSp>
        <p:nvCxnSpPr>
          <p:cNvPr id="42" name="Straight Connector 4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4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a:xfrm>
            <a:off x="9900458" y="6459785"/>
            <a:ext cx="1312025" cy="365125"/>
          </a:xfrm>
        </p:spPr>
        <p:txBody>
          <a:bodyPr vert="horz" lIns="91440" tIns="45720" rIns="91440" bIns="45720" rtlCol="0" anchor="ctr">
            <a:normAutofit/>
          </a:bodyPr>
          <a:lstStyle/>
          <a:p>
            <a:pPr>
              <a:spcAft>
                <a:spcPts val="600"/>
              </a:spcAft>
            </a:pPr>
            <a:fld id="{C3DB2ADC-AF19-4574-8C10-79B5B04FCA27}" type="slidenum">
              <a:rPr lang="en-US" sz="1050">
                <a:solidFill>
                  <a:srgbClr val="FFFFFF"/>
                </a:solidFill>
              </a:rPr>
              <a:pPr>
                <a:spcAft>
                  <a:spcPts val="600"/>
                </a:spcAft>
              </a:pPr>
              <a:t>23</a:t>
            </a:fld>
            <a:endParaRPr lang="en-US" sz="1050">
              <a:solidFill>
                <a:srgbClr val="FFFFFF"/>
              </a:solidFill>
            </a:endParaRPr>
          </a:p>
        </p:txBody>
      </p:sp>
      <p:sp>
        <p:nvSpPr>
          <p:cNvPr id="6" name="TextBox 5">
            <a:extLst>
              <a:ext uri="{FF2B5EF4-FFF2-40B4-BE49-F238E27FC236}">
                <a16:creationId xmlns:a16="http://schemas.microsoft.com/office/drawing/2014/main" id="{ABB1C6AC-667E-0D32-BAB4-2D518787BAB4}"/>
              </a:ext>
            </a:extLst>
          </p:cNvPr>
          <p:cNvSpPr txBox="1"/>
          <p:nvPr/>
        </p:nvSpPr>
        <p:spPr>
          <a:xfrm>
            <a:off x="7289800" y="4428067"/>
            <a:ext cx="3445933" cy="369332"/>
          </a:xfrm>
          <a:prstGeom prst="rect">
            <a:avLst/>
          </a:prstGeom>
          <a:noFill/>
        </p:spPr>
        <p:txBody>
          <a:bodyPr wrap="square" rtlCol="0">
            <a:spAutoFit/>
          </a:bodyPr>
          <a:lstStyle/>
          <a:p>
            <a:r>
              <a:rPr lang="en-US" dirty="0"/>
              <a:t>Hybrid connectivity </a:t>
            </a:r>
          </a:p>
        </p:txBody>
      </p:sp>
    </p:spTree>
    <p:extLst>
      <p:ext uri="{BB962C8B-B14F-4D97-AF65-F5344CB8AC3E}">
        <p14:creationId xmlns:p14="http://schemas.microsoft.com/office/powerpoint/2010/main" val="351321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2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dirty="0">
                <a:solidFill>
                  <a:srgbClr val="FFFFFF"/>
                </a:solidFill>
              </a:rPr>
              <a:t>Fish Watch Application – Reference architecture </a:t>
            </a:r>
          </a:p>
        </p:txBody>
      </p:sp>
      <p:sp>
        <p:nvSpPr>
          <p:cNvPr id="14" name="Content Placeholder 13">
            <a:extLst>
              <a:ext uri="{FF2B5EF4-FFF2-40B4-BE49-F238E27FC236}">
                <a16:creationId xmlns:a16="http://schemas.microsoft.com/office/drawing/2014/main" id="{F0145D56-CEFF-6C90-41B6-F3ABA32B9C61}"/>
              </a:ext>
            </a:extLst>
          </p:cNvPr>
          <p:cNvSpPr>
            <a:spLocks noGrp="1"/>
          </p:cNvSpPr>
          <p:nvPr>
            <p:ph sz="quarter" idx="10"/>
          </p:nvPr>
        </p:nvSpPr>
        <p:spPr>
          <a:xfrm>
            <a:off x="492371" y="2653800"/>
            <a:ext cx="3084844" cy="3335519"/>
          </a:xfrm>
        </p:spPr>
        <p:txBody>
          <a:bodyPr vert="horz" lIns="0" tIns="45720" rIns="0" bIns="45720" rtlCol="0">
            <a:normAutofit/>
          </a:bodyPr>
          <a:lstStyle/>
          <a:p>
            <a:endParaRPr lang="en-US" sz="1500">
              <a:solidFill>
                <a:srgbClr val="FFFFFF"/>
              </a:solidFill>
            </a:endParaRPr>
          </a:p>
        </p:txBody>
      </p:sp>
      <p:sp>
        <p:nvSpPr>
          <p:cNvPr id="27" name="Rectangle 26">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Content Placeholder 9">
            <a:extLst>
              <a:ext uri="{FF2B5EF4-FFF2-40B4-BE49-F238E27FC236}">
                <a16:creationId xmlns:a16="http://schemas.microsoft.com/office/drawing/2014/main" id="{0ED8FFB8-A5FC-12EC-3139-2CB90F889A8B}"/>
              </a:ext>
            </a:extLst>
          </p:cNvPr>
          <p:cNvPicPr>
            <a:picLocks noChangeAspect="1"/>
          </p:cNvPicPr>
          <p:nvPr/>
        </p:nvPicPr>
        <p:blipFill>
          <a:blip r:embed="rId2"/>
          <a:srcRect/>
          <a:stretch/>
        </p:blipFill>
        <p:spPr>
          <a:xfrm>
            <a:off x="4742017" y="1160144"/>
            <a:ext cx="6798082" cy="4537711"/>
          </a:xfrm>
          <a:prstGeom prst="rect">
            <a:avLst/>
          </a:prstGeom>
        </p:spPr>
      </p:pic>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a:xfrm>
            <a:off x="9900458" y="6459785"/>
            <a:ext cx="1312025" cy="365125"/>
          </a:xfrm>
        </p:spPr>
        <p:txBody>
          <a:bodyPr vert="horz" lIns="91440" tIns="45720" rIns="91440" bIns="45720" rtlCol="0" anchor="ctr">
            <a:normAutofit/>
          </a:bodyPr>
          <a:lstStyle/>
          <a:p>
            <a:pPr defTabSz="914400">
              <a:spcAft>
                <a:spcPts val="600"/>
              </a:spcAft>
            </a:pPr>
            <a:fld id="{C3DB2ADC-AF19-4574-8C10-79B5B04FCA27}" type="slidenum">
              <a:rPr lang="en-US" sz="1050">
                <a:solidFill>
                  <a:schemeClr val="tx2"/>
                </a:solidFill>
              </a:rPr>
              <a:pPr defTabSz="914400">
                <a:spcAft>
                  <a:spcPts val="600"/>
                </a:spcAft>
              </a:pPr>
              <a:t>24</a:t>
            </a:fld>
            <a:endParaRPr lang="en-US" sz="1050">
              <a:solidFill>
                <a:schemeClr val="tx2"/>
              </a:solidFill>
            </a:endParaRPr>
          </a:p>
        </p:txBody>
      </p:sp>
    </p:spTree>
    <p:extLst>
      <p:ext uri="{BB962C8B-B14F-4D97-AF65-F5344CB8AC3E}">
        <p14:creationId xmlns:p14="http://schemas.microsoft.com/office/powerpoint/2010/main" val="2096856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dirty="0">
                <a:solidFill>
                  <a:srgbClr val="FFFFFF"/>
                </a:solidFill>
              </a:rPr>
              <a:t>System Level Diagram</a:t>
            </a:r>
          </a:p>
        </p:txBody>
      </p:sp>
      <p:sp>
        <p:nvSpPr>
          <p:cNvPr id="14" name="Content Placeholder 13">
            <a:extLst>
              <a:ext uri="{FF2B5EF4-FFF2-40B4-BE49-F238E27FC236}">
                <a16:creationId xmlns:a16="http://schemas.microsoft.com/office/drawing/2014/main" id="{F0145D56-CEFF-6C90-41B6-F3ABA32B9C61}"/>
              </a:ext>
            </a:extLst>
          </p:cNvPr>
          <p:cNvSpPr>
            <a:spLocks noGrp="1"/>
          </p:cNvSpPr>
          <p:nvPr>
            <p:ph sz="quarter" idx="10"/>
          </p:nvPr>
        </p:nvSpPr>
        <p:spPr>
          <a:xfrm>
            <a:off x="492371" y="2653800"/>
            <a:ext cx="3084844" cy="3335519"/>
          </a:xfrm>
        </p:spPr>
        <p:txBody>
          <a:bodyPr vert="horz" lIns="0" tIns="45720" rIns="0" bIns="45720" rtlCol="0">
            <a:normAutofit/>
          </a:bodyPr>
          <a:lstStyle/>
          <a:p>
            <a:endParaRPr lang="en-US" sz="1500">
              <a:solidFill>
                <a:srgbClr val="FFFFFF"/>
              </a:solidFill>
            </a:endParaRPr>
          </a:p>
        </p:txBody>
      </p:sp>
      <p:sp>
        <p:nvSpPr>
          <p:cNvPr id="42" name="Rectangle 41">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Content Placeholder 9">
            <a:extLst>
              <a:ext uri="{FF2B5EF4-FFF2-40B4-BE49-F238E27FC236}">
                <a16:creationId xmlns:a16="http://schemas.microsoft.com/office/drawing/2014/main" id="{0ED8FFB8-A5FC-12EC-3139-2CB90F889A8B}"/>
              </a:ext>
            </a:extLst>
          </p:cNvPr>
          <p:cNvPicPr>
            <a:picLocks noChangeAspect="1"/>
          </p:cNvPicPr>
          <p:nvPr/>
        </p:nvPicPr>
        <p:blipFill>
          <a:blip r:embed="rId2"/>
          <a:stretch/>
        </p:blipFill>
        <p:spPr>
          <a:xfrm>
            <a:off x="4742017" y="1593517"/>
            <a:ext cx="6798082" cy="3670965"/>
          </a:xfrm>
          <a:prstGeom prst="rect">
            <a:avLst/>
          </a:prstGeom>
        </p:spPr>
      </p:pic>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a:xfrm>
            <a:off x="9900458" y="6459785"/>
            <a:ext cx="1312025" cy="365125"/>
          </a:xfrm>
        </p:spPr>
        <p:txBody>
          <a:bodyPr vert="horz" lIns="91440" tIns="45720" rIns="91440" bIns="45720" rtlCol="0" anchor="ctr">
            <a:normAutofit/>
          </a:bodyPr>
          <a:lstStyle/>
          <a:p>
            <a:pPr defTabSz="914400">
              <a:spcAft>
                <a:spcPts val="600"/>
              </a:spcAft>
            </a:pPr>
            <a:fld id="{C3DB2ADC-AF19-4574-8C10-79B5B04FCA27}" type="slidenum">
              <a:rPr lang="en-US" sz="1050">
                <a:solidFill>
                  <a:schemeClr val="tx2"/>
                </a:solidFill>
              </a:rPr>
              <a:pPr defTabSz="914400">
                <a:spcAft>
                  <a:spcPts val="600"/>
                </a:spcAft>
              </a:pPr>
              <a:t>25</a:t>
            </a:fld>
            <a:endParaRPr lang="en-US" sz="1050">
              <a:solidFill>
                <a:schemeClr val="tx2"/>
              </a:solidFill>
            </a:endParaRPr>
          </a:p>
        </p:txBody>
      </p:sp>
    </p:spTree>
    <p:extLst>
      <p:ext uri="{BB962C8B-B14F-4D97-AF65-F5344CB8AC3E}">
        <p14:creationId xmlns:p14="http://schemas.microsoft.com/office/powerpoint/2010/main" val="3311465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a:solidFill>
                  <a:srgbClr val="FFFFFF"/>
                </a:solidFill>
              </a:rPr>
              <a:t>Technical Stack </a:t>
            </a:r>
          </a:p>
        </p:txBody>
      </p:sp>
      <p:sp>
        <p:nvSpPr>
          <p:cNvPr id="13" name="Rectangle 1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12"/>
          </p:nvPr>
        </p:nvSpPr>
        <p:spPr>
          <a:xfrm>
            <a:off x="10123055" y="6459785"/>
            <a:ext cx="1089428" cy="365125"/>
          </a:xfrm>
        </p:spPr>
        <p:txBody>
          <a:bodyPr vert="horz" lIns="91440" tIns="45720" rIns="91440" bIns="45720" rtlCol="0">
            <a:normAutofit/>
          </a:bodyPr>
          <a:lstStyle/>
          <a:p>
            <a:pPr defTabSz="914400">
              <a:spcAft>
                <a:spcPts val="600"/>
              </a:spcAft>
            </a:pPr>
            <a:fld id="{C3DB2ADC-AF19-4574-8C10-79B5B04FCA27}" type="slidenum">
              <a:rPr lang="en-US">
                <a:solidFill>
                  <a:schemeClr val="tx2"/>
                </a:solidFill>
              </a:rPr>
              <a:pPr defTabSz="914400">
                <a:spcAft>
                  <a:spcPts val="600"/>
                </a:spcAft>
              </a:pPr>
              <a:t>26</a:t>
            </a:fld>
            <a:endParaRPr lang="en-US">
              <a:solidFill>
                <a:schemeClr val="tx2"/>
              </a:solidFill>
            </a:endParaRPr>
          </a:p>
        </p:txBody>
      </p:sp>
      <p:graphicFrame>
        <p:nvGraphicFramePr>
          <p:cNvPr id="3" name="Content Placeholder 2">
            <a:extLst>
              <a:ext uri="{FF2B5EF4-FFF2-40B4-BE49-F238E27FC236}">
                <a16:creationId xmlns:a16="http://schemas.microsoft.com/office/drawing/2014/main" id="{3B405D78-872A-A9EC-3C30-A9A36E9901A3}"/>
              </a:ext>
            </a:extLst>
          </p:cNvPr>
          <p:cNvGraphicFramePr>
            <a:graphicFrameLocks noGrp="1"/>
          </p:cNvGraphicFramePr>
          <p:nvPr>
            <p:ph idx="1"/>
            <p:extLst>
              <p:ext uri="{D42A27DB-BD31-4B8C-83A1-F6EECF244321}">
                <p14:modId xmlns:p14="http://schemas.microsoft.com/office/powerpoint/2010/main" val="388146062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305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4F24D7-B8E0-419F-A862-96FD04AAC311}"/>
              </a:ext>
            </a:extLst>
          </p:cNvPr>
          <p:cNvSpPr>
            <a:spLocks noGrp="1"/>
          </p:cNvSpPr>
          <p:nvPr>
            <p:ph type="title"/>
          </p:nvPr>
        </p:nvSpPr>
        <p:spPr>
          <a:xfrm>
            <a:off x="492370" y="516835"/>
            <a:ext cx="3084844" cy="5772840"/>
          </a:xfrm>
        </p:spPr>
        <p:txBody>
          <a:bodyPr vert="horz" lIns="91440" tIns="45720" rIns="91440" bIns="45720" rtlCol="0" anchor="ctr">
            <a:normAutofit/>
          </a:bodyPr>
          <a:lstStyle/>
          <a:p>
            <a:br>
              <a:rPr lang="en-US" sz="3600" b="1" dirty="0">
                <a:solidFill>
                  <a:srgbClr val="FFFFFF"/>
                </a:solidFill>
              </a:rPr>
            </a:br>
            <a:endParaRPr lang="en-US" sz="3600" b="1" i="0" dirty="0">
              <a:solidFill>
                <a:srgbClr val="FFFFFF"/>
              </a:solidFill>
              <a:effectLst/>
            </a:endParaRPr>
          </a:p>
        </p:txBody>
      </p:sp>
      <p:sp>
        <p:nvSpPr>
          <p:cNvPr id="23" name="Rectangle 2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91F9BFFC-692A-644D-5F6E-7687081734DD}"/>
              </a:ext>
            </a:extLst>
          </p:cNvPr>
          <p:cNvSpPr>
            <a:spLocks noGrp="1"/>
          </p:cNvSpPr>
          <p:nvPr>
            <p:ph type="sldNum" sz="quarter" idx="4"/>
          </p:nvPr>
        </p:nvSpPr>
        <p:spPr>
          <a:xfrm>
            <a:off x="10123055" y="6459785"/>
            <a:ext cx="1089428" cy="365125"/>
          </a:xfrm>
        </p:spPr>
        <p:txBody>
          <a:bodyPr vert="horz" lIns="91440" tIns="45720" rIns="91440" bIns="45720" rtlCol="0" anchor="ctr">
            <a:normAutofit/>
          </a:bodyPr>
          <a:lstStyle/>
          <a:p>
            <a:pPr>
              <a:spcAft>
                <a:spcPts val="600"/>
              </a:spcAft>
            </a:pPr>
            <a:fld id="{C3DB2ADC-AF19-4574-8C10-79B5B04FCA27}" type="slidenum">
              <a:rPr lang="en-US" sz="1050">
                <a:solidFill>
                  <a:schemeClr val="tx2"/>
                </a:solidFill>
              </a:rPr>
              <a:pPr>
                <a:spcAft>
                  <a:spcPts val="600"/>
                </a:spcAft>
              </a:pPr>
              <a:t>27</a:t>
            </a:fld>
            <a:endParaRPr lang="en-US" sz="1050">
              <a:solidFill>
                <a:schemeClr val="tx2"/>
              </a:solidFill>
            </a:endParaRPr>
          </a:p>
        </p:txBody>
      </p:sp>
      <p:graphicFrame>
        <p:nvGraphicFramePr>
          <p:cNvPr id="8" name="Content Placeholder 7">
            <a:extLst>
              <a:ext uri="{FF2B5EF4-FFF2-40B4-BE49-F238E27FC236}">
                <a16:creationId xmlns:a16="http://schemas.microsoft.com/office/drawing/2014/main" id="{77185BEE-F2D1-89DA-0724-191D4CE82EDE}"/>
              </a:ext>
            </a:extLst>
          </p:cNvPr>
          <p:cNvGraphicFramePr>
            <a:graphicFrameLocks noGrp="1"/>
          </p:cNvGraphicFramePr>
          <p:nvPr>
            <p:ph sz="quarter" idx="10"/>
            <p:extLst>
              <p:ext uri="{D42A27DB-BD31-4B8C-83A1-F6EECF244321}">
                <p14:modId xmlns:p14="http://schemas.microsoft.com/office/powerpoint/2010/main" val="391833778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34F5B64-8300-F48B-B168-B066B5B39349}"/>
              </a:ext>
            </a:extLst>
          </p:cNvPr>
          <p:cNvSpPr txBox="1"/>
          <p:nvPr/>
        </p:nvSpPr>
        <p:spPr>
          <a:xfrm>
            <a:off x="649223" y="1737845"/>
            <a:ext cx="3084843" cy="2123658"/>
          </a:xfrm>
          <a:prstGeom prst="rect">
            <a:avLst/>
          </a:prstGeom>
          <a:noFill/>
        </p:spPr>
        <p:txBody>
          <a:bodyPr wrap="square" rtlCol="0">
            <a:spAutoFit/>
          </a:bodyPr>
          <a:lstStyle/>
          <a:p>
            <a:r>
              <a:rPr lang="en-US" sz="4400" dirty="0"/>
              <a:t>Architecture Decision Records</a:t>
            </a:r>
          </a:p>
        </p:txBody>
      </p:sp>
    </p:spTree>
    <p:extLst>
      <p:ext uri="{BB962C8B-B14F-4D97-AF65-F5344CB8AC3E}">
        <p14:creationId xmlns:p14="http://schemas.microsoft.com/office/powerpoint/2010/main" val="1713061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t>About us – Finastra Innovators</a:t>
            </a:r>
          </a:p>
        </p:txBody>
      </p:sp>
      <p:sp>
        <p:nvSpPr>
          <p:cNvPr id="4" name="Content Placeholder 3">
            <a:extLst>
              <a:ext uri="{FF2B5EF4-FFF2-40B4-BE49-F238E27FC236}">
                <a16:creationId xmlns:a16="http://schemas.microsoft.com/office/drawing/2014/main" id="{2B7243AA-A570-5533-577C-6CF74FAD07DC}"/>
              </a:ext>
            </a:extLst>
          </p:cNvPr>
          <p:cNvSpPr>
            <a:spLocks noGrp="1"/>
          </p:cNvSpPr>
          <p:nvPr>
            <p:ph sz="quarter" idx="10"/>
          </p:nvPr>
        </p:nvSpPr>
        <p:spPr/>
        <p:txBody>
          <a:bodyPr/>
          <a:lstStyle/>
          <a:p>
            <a:pPr algn="l">
              <a:buFont typeface="Arial" panose="020B0604020202020204" pitchFamily="34" charset="0"/>
              <a:buChar char="•"/>
            </a:pPr>
            <a:r>
              <a:rPr lang="en-US" b="0" i="0" dirty="0">
                <a:solidFill>
                  <a:srgbClr val="1F2328"/>
                </a:solidFill>
                <a:effectLst/>
                <a:latin typeface="-apple-system"/>
              </a:rPr>
              <a:t>Suresh B</a:t>
            </a:r>
          </a:p>
          <a:p>
            <a:pPr algn="l">
              <a:buFont typeface="Arial" panose="020B0604020202020204" pitchFamily="34" charset="0"/>
              <a:buChar char="•"/>
            </a:pPr>
            <a:r>
              <a:rPr lang="en-US" b="0" i="0" dirty="0">
                <a:solidFill>
                  <a:srgbClr val="1F2328"/>
                </a:solidFill>
                <a:effectLst/>
                <a:latin typeface="-apple-system"/>
              </a:rPr>
              <a:t>Kanakaraj Chinnamuthu</a:t>
            </a:r>
          </a:p>
          <a:p>
            <a:pPr algn="l">
              <a:buFont typeface="Arial" panose="020B0604020202020204" pitchFamily="34" charset="0"/>
              <a:buChar char="•"/>
            </a:pPr>
            <a:r>
              <a:rPr lang="en-US" b="0" i="0" dirty="0">
                <a:solidFill>
                  <a:srgbClr val="1F2328"/>
                </a:solidFill>
                <a:effectLst/>
                <a:latin typeface="-apple-system"/>
              </a:rPr>
              <a:t>Rajesh Kumar Nair</a:t>
            </a:r>
          </a:p>
          <a:p>
            <a:pPr algn="l">
              <a:buFont typeface="Arial" panose="020B0604020202020204" pitchFamily="34" charset="0"/>
              <a:buChar char="•"/>
            </a:pPr>
            <a:r>
              <a:rPr lang="en-US" b="0" i="0" dirty="0">
                <a:solidFill>
                  <a:srgbClr val="1F2328"/>
                </a:solidFill>
                <a:effectLst/>
                <a:latin typeface="-apple-system"/>
              </a:rPr>
              <a:t>Jayesh Prajapati</a:t>
            </a:r>
          </a:p>
          <a:p>
            <a:r>
              <a:rPr lang="en-US" dirty="0"/>
              <a:t>Our purpose is to </a:t>
            </a:r>
            <a:r>
              <a:rPr lang="en-US" b="1" dirty="0"/>
              <a:t>unlock the potential of people, businesses and communities everywhere</a:t>
            </a:r>
            <a:r>
              <a:rPr lang="en-US" dirty="0"/>
              <a:t>. Our values are </a:t>
            </a:r>
            <a:r>
              <a:rPr lang="en-US" b="1" dirty="0"/>
              <a:t>Be Open , People First and Do well by doing Good</a:t>
            </a:r>
            <a:r>
              <a:rPr lang="en-US" dirty="0"/>
              <a:t>. Our behaviors</a:t>
            </a:r>
            <a:r>
              <a:rPr lang="en-US" b="1" dirty="0"/>
              <a:t> </a:t>
            </a:r>
            <a:r>
              <a:rPr lang="en-US" dirty="0"/>
              <a:t>are</a:t>
            </a:r>
            <a:r>
              <a:rPr lang="en-US" b="1" dirty="0"/>
              <a:t> Customer centric, Strong together, Growth mindset and Shared accountability</a:t>
            </a:r>
            <a:r>
              <a:rPr lang="en-US" dirty="0"/>
              <a:t>.   </a:t>
            </a: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28</a:t>
            </a:fld>
            <a:endParaRPr lang="en-US" dirty="0"/>
          </a:p>
        </p:txBody>
      </p:sp>
    </p:spTree>
    <p:extLst>
      <p:ext uri="{BB962C8B-B14F-4D97-AF65-F5344CB8AC3E}">
        <p14:creationId xmlns:p14="http://schemas.microsoft.com/office/powerpoint/2010/main" val="918817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171689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4D7-B8E0-419F-A862-96FD04AAC311}"/>
              </a:ext>
            </a:extLst>
          </p:cNvPr>
          <p:cNvSpPr>
            <a:spLocks noGrp="1"/>
          </p:cNvSpPr>
          <p:nvPr>
            <p:ph type="title"/>
          </p:nvPr>
        </p:nvSpPr>
        <p:spPr/>
        <p:txBody>
          <a:bodyPr vert="horz" lIns="91440" tIns="45720" rIns="91440" bIns="45720" rtlCol="0" anchor="ctr">
            <a:normAutofit/>
          </a:bodyPr>
          <a:lstStyle/>
          <a:p>
            <a:r>
              <a:rPr lang="en-US" sz="4800" b="1" cap="all" dirty="0">
                <a:effectLst/>
              </a:rPr>
              <a:t>Business Drivers and Goals</a:t>
            </a:r>
            <a:endParaRPr lang="en-US" sz="4800" cap="all" dirty="0"/>
          </a:p>
        </p:txBody>
      </p:sp>
      <p:sp>
        <p:nvSpPr>
          <p:cNvPr id="29" name="Content Placeholder 28">
            <a:extLst>
              <a:ext uri="{FF2B5EF4-FFF2-40B4-BE49-F238E27FC236}">
                <a16:creationId xmlns:a16="http://schemas.microsoft.com/office/drawing/2014/main" id="{64FAC6ED-188C-ACD7-6C05-894030636962}"/>
              </a:ext>
            </a:extLst>
          </p:cNvPr>
          <p:cNvSpPr>
            <a:spLocks noGrp="1"/>
          </p:cNvSpPr>
          <p:nvPr>
            <p:ph sz="half" idx="1"/>
          </p:nvPr>
        </p:nvSpPr>
        <p:spPr/>
        <p:txBody>
          <a:bodyPr/>
          <a:lstStyle/>
          <a:p>
            <a:endParaRPr lang="en-US"/>
          </a:p>
        </p:txBody>
      </p:sp>
      <p:pic>
        <p:nvPicPr>
          <p:cNvPr id="32" name="Content Placeholder 31">
            <a:extLst>
              <a:ext uri="{FF2B5EF4-FFF2-40B4-BE49-F238E27FC236}">
                <a16:creationId xmlns:a16="http://schemas.microsoft.com/office/drawing/2014/main" id="{E695859D-7C94-8988-E213-98F1DED982D8}"/>
              </a:ext>
            </a:extLst>
          </p:cNvPr>
          <p:cNvPicPr>
            <a:picLocks noGrp="1" noChangeAspect="1"/>
          </p:cNvPicPr>
          <p:nvPr>
            <p:ph sz="half" idx="2"/>
          </p:nvPr>
        </p:nvPicPr>
        <p:blipFill>
          <a:blip r:embed="rId2"/>
          <a:srcRect/>
          <a:stretch/>
        </p:blipFill>
        <p:spPr>
          <a:xfrm>
            <a:off x="6675438" y="1846263"/>
            <a:ext cx="4237915" cy="4237915"/>
          </a:xfrm>
        </p:spPr>
      </p:pic>
      <p:sp>
        <p:nvSpPr>
          <p:cNvPr id="4" name="Slide Number Placeholder 3">
            <a:extLst>
              <a:ext uri="{FF2B5EF4-FFF2-40B4-BE49-F238E27FC236}">
                <a16:creationId xmlns:a16="http://schemas.microsoft.com/office/drawing/2014/main" id="{91F9BFFC-692A-644D-5F6E-7687081734DD}"/>
              </a:ext>
            </a:extLst>
          </p:cNvPr>
          <p:cNvSpPr>
            <a:spLocks/>
          </p:cNvSpPr>
          <p:nvPr/>
        </p:nvSpPr>
        <p:spPr>
          <a:xfrm>
            <a:off x="6731813" y="5382793"/>
            <a:ext cx="567890" cy="308395"/>
          </a:xfrm>
          <a:prstGeom prst="rect">
            <a:avLst/>
          </a:prstGeom>
        </p:spPr>
        <p:txBody>
          <a:bodyPr vert="horz" lIns="91440" tIns="45720" rIns="91440" bIns="45720" rtlCol="0" anchor="ctr">
            <a:normAutofit/>
          </a:bodyPr>
          <a:lstStyle/>
          <a:p>
            <a:pPr defTabSz="770291">
              <a:lnSpc>
                <a:spcPct val="90000"/>
              </a:lnSpc>
              <a:spcAft>
                <a:spcPts val="505"/>
              </a:spcAft>
            </a:pPr>
            <a:fld id="{C3DB2ADC-AF19-4574-8C10-79B5B04FCA27}" type="slidenum">
              <a:rPr lang="en-US" sz="1516" kern="1200" smtClean="0">
                <a:solidFill>
                  <a:schemeClr val="tx1"/>
                </a:solidFill>
                <a:latin typeface="+mn-lt"/>
                <a:ea typeface="+mn-ea"/>
                <a:cs typeface="+mn-cs"/>
              </a:rPr>
              <a:pPr defTabSz="770291">
                <a:lnSpc>
                  <a:spcPct val="90000"/>
                </a:lnSpc>
                <a:spcAft>
                  <a:spcPts val="505"/>
                </a:spcAft>
              </a:pPr>
              <a:t>3</a:t>
            </a:fld>
            <a:endParaRPr lang="en-US" sz="1800"/>
          </a:p>
        </p:txBody>
      </p:sp>
      <p:graphicFrame>
        <p:nvGraphicFramePr>
          <p:cNvPr id="5" name="Content Placeholder 4">
            <a:extLst>
              <a:ext uri="{FF2B5EF4-FFF2-40B4-BE49-F238E27FC236}">
                <a16:creationId xmlns:a16="http://schemas.microsoft.com/office/drawing/2014/main" id="{402F9D87-AAB1-3D59-9F07-2C69707D2563}"/>
              </a:ext>
            </a:extLst>
          </p:cNvPr>
          <p:cNvGraphicFramePr>
            <a:graphicFrameLocks/>
          </p:cNvGraphicFramePr>
          <p:nvPr>
            <p:extLst>
              <p:ext uri="{D42A27DB-BD31-4B8C-83A1-F6EECF244321}">
                <p14:modId xmlns:p14="http://schemas.microsoft.com/office/powerpoint/2010/main" val="4145622176"/>
              </p:ext>
            </p:extLst>
          </p:nvPr>
        </p:nvGraphicFramePr>
        <p:xfrm>
          <a:off x="1278647" y="2188953"/>
          <a:ext cx="4575024" cy="3348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9401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lstStyle/>
          <a:p>
            <a:r>
              <a:rPr lang="en-US" dirty="0"/>
              <a:t>Monitoring Devices</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4554886" cy="4021807"/>
          </a:xfrm>
        </p:spPr>
        <p:txBody>
          <a:bodyPr>
            <a:normAutofit/>
          </a:bodyPr>
          <a:lstStyle/>
          <a:p>
            <a:r>
              <a:rPr lang="en-US" sz="2400" dirty="0">
                <a:latin typeface="+mj-lt"/>
              </a:rPr>
              <a:t> “We have installed various IoT devices in fish farms. Water Monitors capture water quality data, and Underwater Cameras monitor fish health. We also have a beta feature, Fish-</a:t>
            </a:r>
            <a:r>
              <a:rPr lang="en-US" sz="2400" dirty="0" err="1">
                <a:latin typeface="+mj-lt"/>
              </a:rPr>
              <a:t>ual</a:t>
            </a:r>
            <a:r>
              <a:rPr lang="en-US" sz="2400" dirty="0">
                <a:latin typeface="+mj-lt"/>
              </a:rPr>
              <a:t> Recognition, that identifies individual fish for health and lifecycle monitoring.”</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547" r="547"/>
          <a:stretch/>
        </p:blipFill>
        <p:spPr>
          <a:xfrm>
            <a:off x="5742432" y="7951"/>
            <a:ext cx="6449568" cy="6520865"/>
          </a:xfrm>
        </p:spPr>
      </p:pic>
    </p:spTree>
    <p:extLst>
      <p:ext uri="{BB962C8B-B14F-4D97-AF65-F5344CB8AC3E}">
        <p14:creationId xmlns:p14="http://schemas.microsoft.com/office/powerpoint/2010/main" val="9185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lstStyle/>
          <a:p>
            <a:r>
              <a:rPr lang="en-US" dirty="0"/>
              <a:t>Requirement overview</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5842218" cy="4021807"/>
          </a:xfrm>
        </p:spPr>
        <p:txBody>
          <a:bodyPr>
            <a:normAutofit/>
          </a:bodyPr>
          <a:lstStyle/>
          <a:p>
            <a:r>
              <a:rPr lang="en-US" sz="2400" dirty="0">
                <a:latin typeface="+mj-lt"/>
              </a:rPr>
              <a:t>Customers operate </a:t>
            </a:r>
            <a:r>
              <a:rPr lang="en-US" sz="2400" b="1" dirty="0">
                <a:latin typeface="+mj-lt"/>
              </a:rPr>
              <a:t>multiple fish farms</a:t>
            </a:r>
            <a:r>
              <a:rPr lang="en-US" sz="2400" dirty="0">
                <a:latin typeface="+mj-lt"/>
              </a:rPr>
              <a:t> across different </a:t>
            </a:r>
            <a:r>
              <a:rPr lang="en-US" sz="2400" b="1" dirty="0">
                <a:latin typeface="+mj-lt"/>
              </a:rPr>
              <a:t>geographical locations</a:t>
            </a:r>
            <a:r>
              <a:rPr lang="en-US" sz="2400" dirty="0">
                <a:latin typeface="+mj-lt"/>
              </a:rPr>
              <a:t>, with farm sizes varying from small </a:t>
            </a:r>
            <a:r>
              <a:rPr lang="en-US" sz="2400" b="1" dirty="0">
                <a:latin typeface="+mj-lt"/>
              </a:rPr>
              <a:t>single-farm</a:t>
            </a:r>
            <a:r>
              <a:rPr lang="en-US" sz="2400" dirty="0">
                <a:latin typeface="+mj-lt"/>
              </a:rPr>
              <a:t> operations to large clients managing over a </a:t>
            </a:r>
            <a:r>
              <a:rPr lang="en-US" sz="2400" b="1" dirty="0">
                <a:latin typeface="+mj-lt"/>
              </a:rPr>
              <a:t>hundred farms</a:t>
            </a:r>
            <a:r>
              <a:rPr lang="en-US" sz="2400" dirty="0">
                <a:latin typeface="+mj-lt"/>
              </a:rPr>
              <a:t>. Each farm consists of </a:t>
            </a:r>
            <a:r>
              <a:rPr lang="en-US" sz="2400" b="1" dirty="0">
                <a:latin typeface="+mj-lt"/>
              </a:rPr>
              <a:t>multiple enclosures</a:t>
            </a:r>
            <a:r>
              <a:rPr lang="en-US" sz="2400" dirty="0">
                <a:latin typeface="+mj-lt"/>
              </a:rPr>
              <a:t> where fish are kept, and the largest farms may house </a:t>
            </a:r>
            <a:r>
              <a:rPr lang="en-US" sz="2400" b="1" dirty="0">
                <a:latin typeface="+mj-lt"/>
              </a:rPr>
              <a:t>millions of fish</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14444" r="14444"/>
          <a:stretch/>
        </p:blipFill>
        <p:spPr>
          <a:xfrm>
            <a:off x="6563420" y="7951"/>
            <a:ext cx="5628580" cy="6858000"/>
          </a:xfrm>
        </p:spPr>
      </p:pic>
    </p:spTree>
    <p:extLst>
      <p:ext uri="{BB962C8B-B14F-4D97-AF65-F5344CB8AC3E}">
        <p14:creationId xmlns:p14="http://schemas.microsoft.com/office/powerpoint/2010/main" val="188956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normAutofit fontScale="90000"/>
          </a:bodyPr>
          <a:lstStyle/>
          <a:p>
            <a:r>
              <a:rPr lang="en-US" dirty="0"/>
              <a:t>Dashboard Customization and Alerts</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4554886" cy="4021807"/>
          </a:xfrm>
        </p:spPr>
        <p:txBody>
          <a:bodyPr>
            <a:normAutofit/>
          </a:bodyPr>
          <a:lstStyle/>
          <a:p>
            <a:r>
              <a:rPr lang="en-US" sz="2400" dirty="0">
                <a:latin typeface="+mj-lt"/>
              </a:rPr>
              <a:t> “Farmers need customizable dashboards to view collected data and specify alert thresholds. Raw data, combined with harvested fish information, informs models for optimal harvest conditions..”</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547" r="547"/>
          <a:stretch/>
        </p:blipFill>
        <p:spPr>
          <a:xfrm>
            <a:off x="5742432" y="7951"/>
            <a:ext cx="6449568" cy="6520865"/>
          </a:xfrm>
        </p:spPr>
      </p:pic>
    </p:spTree>
    <p:extLst>
      <p:ext uri="{BB962C8B-B14F-4D97-AF65-F5344CB8AC3E}">
        <p14:creationId xmlns:p14="http://schemas.microsoft.com/office/powerpoint/2010/main" val="312585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p:txBody>
          <a:bodyPr/>
          <a:lstStyle/>
          <a:p>
            <a:r>
              <a:rPr lang="en-US" dirty="0"/>
              <a:t>Accessibility and Connectivity</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p:txBody>
          <a:bodyPr/>
          <a:lstStyle/>
          <a:p>
            <a:r>
              <a:rPr lang="en-US" b="1" dirty="0"/>
              <a:t>System needs to be accessible from various devices, including rugged industrial ones used during sea harvests. </a:t>
            </a:r>
          </a:p>
          <a:p>
            <a:r>
              <a:rPr lang="en-US" b="1" dirty="0"/>
              <a:t>Fish farms often operate in remote areas with poor cellular signal, </a:t>
            </a:r>
          </a:p>
          <a:p>
            <a:r>
              <a:rPr lang="en-US" b="1" dirty="0"/>
              <a:t>so Architecture should support how existing hardware devices will transmit water and fish behavior data to the system.</a:t>
            </a:r>
            <a:endParaRPr lang="en-US" dirty="0"/>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6</a:t>
            </a:fld>
            <a:endParaRPr lang="en-US" dirty="0"/>
          </a:p>
        </p:txBody>
      </p:sp>
    </p:spTree>
    <p:extLst>
      <p:ext uri="{BB962C8B-B14F-4D97-AF65-F5344CB8AC3E}">
        <p14:creationId xmlns:p14="http://schemas.microsoft.com/office/powerpoint/2010/main" val="1553300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B15B-19E1-D6E2-3FA0-8F058207141D}"/>
              </a:ext>
            </a:extLst>
          </p:cNvPr>
          <p:cNvSpPr>
            <a:spLocks noGrp="1"/>
          </p:cNvSpPr>
          <p:nvPr>
            <p:ph type="title"/>
          </p:nvPr>
        </p:nvSpPr>
        <p:spPr/>
        <p:txBody>
          <a:bodyPr/>
          <a:lstStyle/>
          <a:p>
            <a:r>
              <a:rPr lang="en-US" dirty="0"/>
              <a:t>Solution Architecture process</a:t>
            </a:r>
          </a:p>
        </p:txBody>
      </p:sp>
      <p:graphicFrame>
        <p:nvGraphicFramePr>
          <p:cNvPr id="5" name="Content Placeholder 4">
            <a:extLst>
              <a:ext uri="{FF2B5EF4-FFF2-40B4-BE49-F238E27FC236}">
                <a16:creationId xmlns:a16="http://schemas.microsoft.com/office/drawing/2014/main" id="{66B0FBF2-656C-C473-8E65-05B70ACDCC50}"/>
              </a:ext>
            </a:extLst>
          </p:cNvPr>
          <p:cNvGraphicFramePr>
            <a:graphicFrameLocks noGrp="1"/>
          </p:cNvGraphicFramePr>
          <p:nvPr>
            <p:ph sz="quarter" idx="10"/>
            <p:extLst>
              <p:ext uri="{D42A27DB-BD31-4B8C-83A1-F6EECF244321}">
                <p14:modId xmlns:p14="http://schemas.microsoft.com/office/powerpoint/2010/main" val="180028949"/>
              </p:ext>
            </p:extLst>
          </p:nvPr>
        </p:nvGraphicFramePr>
        <p:xfrm>
          <a:off x="735013" y="2244725"/>
          <a:ext cx="7813675" cy="4233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09F1E6EA-E23F-BBED-D456-3AEED687886C}"/>
              </a:ext>
            </a:extLst>
          </p:cNvPr>
          <p:cNvSpPr>
            <a:spLocks noGrp="1"/>
          </p:cNvSpPr>
          <p:nvPr>
            <p:ph type="sldNum" sz="quarter" idx="4"/>
          </p:nvPr>
        </p:nvSpPr>
        <p:spPr/>
        <p:txBody>
          <a:bodyPr/>
          <a:lstStyle/>
          <a:p>
            <a:fld id="{C3DB2ADC-AF19-4574-8C10-79B5B04FCA27}" type="slidenum">
              <a:rPr lang="en-US" smtClean="0"/>
              <a:pPr/>
              <a:t>7</a:t>
            </a:fld>
            <a:endParaRPr lang="en-US" dirty="0"/>
          </a:p>
        </p:txBody>
      </p:sp>
    </p:spTree>
    <p:extLst>
      <p:ext uri="{BB962C8B-B14F-4D97-AF65-F5344CB8AC3E}">
        <p14:creationId xmlns:p14="http://schemas.microsoft.com/office/powerpoint/2010/main" val="4130626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B4565-F06C-5897-9FF2-51A3C6DD12CB}"/>
              </a:ext>
            </a:extLst>
          </p:cNvPr>
          <p:cNvSpPr>
            <a:spLocks noGrp="1"/>
          </p:cNvSpPr>
          <p:nvPr>
            <p:ph type="title"/>
          </p:nvPr>
        </p:nvSpPr>
        <p:spPr/>
        <p:txBody>
          <a:bodyPr/>
          <a:lstStyle/>
          <a:p>
            <a:r>
              <a:rPr lang="en-US" dirty="0"/>
              <a:t>Architecture Analysis</a:t>
            </a:r>
          </a:p>
        </p:txBody>
      </p:sp>
      <p:sp>
        <p:nvSpPr>
          <p:cNvPr id="4" name="Slide Number Placeholder 3">
            <a:extLst>
              <a:ext uri="{FF2B5EF4-FFF2-40B4-BE49-F238E27FC236}">
                <a16:creationId xmlns:a16="http://schemas.microsoft.com/office/drawing/2014/main" id="{17C7227B-FF07-79C9-DC6F-FEEDC6DD5425}"/>
              </a:ext>
            </a:extLst>
          </p:cNvPr>
          <p:cNvSpPr>
            <a:spLocks noGrp="1"/>
          </p:cNvSpPr>
          <p:nvPr>
            <p:ph type="sldNum" sz="quarter" idx="12"/>
          </p:nvPr>
        </p:nvSpPr>
        <p:spPr/>
        <p:txBody>
          <a:bodyPr/>
          <a:lstStyle/>
          <a:p>
            <a:fld id="{C3DB2ADC-AF19-4574-8C10-79B5B04FCA27}" type="slidenum">
              <a:rPr lang="en-US" smtClean="0"/>
              <a:pPr/>
              <a:t>8</a:t>
            </a:fld>
            <a:endParaRPr lang="en-US" dirty="0"/>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40D0A2C6-967A-253D-E639-5A9F8951380E}"/>
                  </a:ext>
                </a:extLst>
              </p:cNvPr>
              <p:cNvGraphicFramePr>
                <a:graphicFrameLocks noChangeAspect="1"/>
              </p:cNvGraphicFramePr>
              <p:nvPr>
                <p:extLst>
                  <p:ext uri="{D42A27DB-BD31-4B8C-83A1-F6EECF244321}">
                    <p14:modId xmlns:p14="http://schemas.microsoft.com/office/powerpoint/2010/main" val="131049812"/>
                  </p:ext>
                </p:extLst>
              </p:nvPr>
            </p:nvGraphicFramePr>
            <p:xfrm>
              <a:off x="1096963" y="1846263"/>
              <a:ext cx="10058400" cy="4022725"/>
            </p:xfrm>
            <a:graphic>
              <a:graphicData uri="http://schemas.microsoft.com/office/powerpoint/2016/summaryzoom">
                <psuz:summaryZm>
                  <psuz:summaryZmObj sectionId="{F0904829-793D-4DB8-8F6A-C541A307B0C7}">
                    <psuz:zmPr id="{2F1C7D7F-5977-4F94-AAC8-ADA9510C9318}" transitionDur="1000">
                      <p166:blipFill xmlns:p166="http://schemas.microsoft.com/office/powerpoint/2016/6/main">
                        <a:blip r:embed="rId2"/>
                        <a:stretch>
                          <a:fillRect/>
                        </a:stretch>
                      </p166:blipFill>
                      <p166:spPr xmlns:p166="http://schemas.microsoft.com/office/powerpoint/2016/6/main">
                        <a:xfrm>
                          <a:off x="1750680" y="140796"/>
                          <a:ext cx="3218179" cy="1810226"/>
                        </a:xfrm>
                        <a:prstGeom prst="rect">
                          <a:avLst/>
                        </a:prstGeom>
                        <a:ln w="3175">
                          <a:solidFill>
                            <a:prstClr val="ltGray"/>
                          </a:solidFill>
                        </a:ln>
                      </p166:spPr>
                    </psuz:zmPr>
                  </psuz:summaryZmObj>
                  <psuz:summaryZmObj sectionId="{DC842D4C-AE7B-47AA-8E51-CB1C0F74E8CE}">
                    <psuz:zmPr id="{2E789FDC-E26A-430D-9637-054AF64D305A}" transitionDur="1000">
                      <p166:blipFill xmlns:p166="http://schemas.microsoft.com/office/powerpoint/2016/6/main">
                        <a:blip r:embed="rId3"/>
                        <a:stretch>
                          <a:fillRect/>
                        </a:stretch>
                      </p166:blipFill>
                      <p166:spPr xmlns:p166="http://schemas.microsoft.com/office/powerpoint/2016/6/main">
                        <a:xfrm>
                          <a:off x="5089541" y="140796"/>
                          <a:ext cx="3218179" cy="1810226"/>
                        </a:xfrm>
                        <a:prstGeom prst="rect">
                          <a:avLst/>
                        </a:prstGeom>
                        <a:ln w="3175">
                          <a:solidFill>
                            <a:prstClr val="ltGray"/>
                          </a:solidFill>
                        </a:ln>
                      </p166:spPr>
                    </psuz:zmPr>
                  </psuz:summaryZmObj>
                  <psuz:summaryZmObj sectionId="{E32C0D86-661B-40D7-A10C-E24662E69513}">
                    <psuz:zmPr id="{D302D60A-2852-4271-AB85-F5258DF7821C}" transitionDur="1000">
                      <p166:blipFill xmlns:p166="http://schemas.microsoft.com/office/powerpoint/2016/6/main">
                        <a:blip r:embed="rId4"/>
                        <a:stretch>
                          <a:fillRect/>
                        </a:stretch>
                      </p166:blipFill>
                      <p166:spPr xmlns:p166="http://schemas.microsoft.com/office/powerpoint/2016/6/main">
                        <a:xfrm>
                          <a:off x="1750680" y="2071704"/>
                          <a:ext cx="3218179" cy="1810226"/>
                        </a:xfrm>
                        <a:prstGeom prst="rect">
                          <a:avLst/>
                        </a:prstGeom>
                        <a:ln w="3175">
                          <a:solidFill>
                            <a:prstClr val="ltGray"/>
                          </a:solidFill>
                        </a:ln>
                      </p166:spPr>
                    </psuz:zmPr>
                  </psuz:summaryZmObj>
                  <psuz:summaryZmObj sectionId="{53D5FF4A-1B36-4E87-88FD-CB7082F026A7}">
                    <psuz:zmPr id="{DBD5B625-444B-4BA8-8052-176462F7E9B8}" transitionDur="1000">
                      <p166:blipFill xmlns:p166="http://schemas.microsoft.com/office/powerpoint/2016/6/main">
                        <a:blip r:embed="rId5"/>
                        <a:stretch>
                          <a:fillRect/>
                        </a:stretch>
                      </p166:blipFill>
                      <p166:spPr xmlns:p166="http://schemas.microsoft.com/office/powerpoint/2016/6/main">
                        <a:xfrm>
                          <a:off x="5089541" y="2071704"/>
                          <a:ext cx="3218179" cy="1810226"/>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40D0A2C6-967A-253D-E639-5A9F8951380E}"/>
                  </a:ext>
                </a:extLst>
              </p:cNvPr>
              <p:cNvGrpSpPr>
                <a:grpSpLocks noGrp="1" noUngrp="1" noRot="1" noChangeAspect="1" noMove="1" noResize="1"/>
              </p:cNvGrpSpPr>
              <p:nvPr/>
            </p:nvGrpSpPr>
            <p:grpSpPr>
              <a:xfrm>
                <a:off x="1096963" y="1846263"/>
                <a:ext cx="10058400" cy="4022725"/>
                <a:chOff x="1096963" y="1846263"/>
                <a:chExt cx="10058400" cy="4022725"/>
              </a:xfrm>
            </p:grpSpPr>
            <p:pic>
              <p:nvPicPr>
                <p:cNvPr id="7" name="Picture 7">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847643" y="1987059"/>
                  <a:ext cx="3218179" cy="1810226"/>
                </a:xfrm>
                <a:prstGeom prst="rect">
                  <a:avLst/>
                </a:prstGeom>
                <a:ln w="3175">
                  <a:solidFill>
                    <a:prstClr val="ltGray"/>
                  </a:solidFill>
                </a:ln>
              </p:spPr>
            </p:pic>
            <p:pic>
              <p:nvPicPr>
                <p:cNvPr id="8" name="Picture 8">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86504" y="1987059"/>
                  <a:ext cx="3218179" cy="1810226"/>
                </a:xfrm>
                <a:prstGeom prst="rect">
                  <a:avLst/>
                </a:prstGeom>
                <a:ln w="3175">
                  <a:solidFill>
                    <a:prstClr val="ltGray"/>
                  </a:solidFill>
                </a:ln>
              </p:spPr>
            </p:pic>
            <p:pic>
              <p:nvPicPr>
                <p:cNvPr id="9" name="Picture 9">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847643" y="3917967"/>
                  <a:ext cx="3218179" cy="1810226"/>
                </a:xfrm>
                <a:prstGeom prst="rect">
                  <a:avLst/>
                </a:prstGeom>
                <a:ln w="3175">
                  <a:solidFill>
                    <a:prstClr val="ltGray"/>
                  </a:solidFill>
                </a:ln>
              </p:spPr>
            </p:pic>
            <p:pic>
              <p:nvPicPr>
                <p:cNvPr id="10" name="Picture 10">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86504" y="3917967"/>
                  <a:ext cx="3218179" cy="1810226"/>
                </a:xfrm>
                <a:prstGeom prst="rect">
                  <a:avLst/>
                </a:prstGeom>
                <a:ln w="3175">
                  <a:solidFill>
                    <a:prstClr val="ltGray"/>
                  </a:solidFill>
                </a:ln>
              </p:spPr>
            </p:pic>
          </p:grpSp>
        </mc:Fallback>
      </mc:AlternateContent>
    </p:spTree>
    <p:extLst>
      <p:ext uri="{BB962C8B-B14F-4D97-AF65-F5344CB8AC3E}">
        <p14:creationId xmlns:p14="http://schemas.microsoft.com/office/powerpoint/2010/main" val="1513147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Rectangle 60">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3" name="Straight Connector 62">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Event Storming</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492371" y="2653800"/>
            <a:ext cx="3084844" cy="3335519"/>
          </a:xfrm>
        </p:spPr>
        <p:txBody>
          <a:bodyPr vert="horz" lIns="0" tIns="45720" rIns="0" bIns="45720" rtlCol="0">
            <a:normAutofit/>
          </a:bodyPr>
          <a:lstStyle/>
          <a:p>
            <a:r>
              <a:rPr lang="en-US" sz="1500" noProof="1">
                <a:solidFill>
                  <a:srgbClr val="FFFFFF"/>
                </a:solidFill>
              </a:rPr>
              <a:t>Once we finalized the requirement, we started with the event storming about the systems, actors, functional and non-functional requirements.</a:t>
            </a:r>
          </a:p>
        </p:txBody>
      </p:sp>
      <p:sp>
        <p:nvSpPr>
          <p:cNvPr id="69" name="Rectangle 6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Placeholder 9">
            <a:extLst>
              <a:ext uri="{FF2B5EF4-FFF2-40B4-BE49-F238E27FC236}">
                <a16:creationId xmlns:a16="http://schemas.microsoft.com/office/drawing/2014/main" id="{C755250E-9A00-4DA3-870C-10637568AB9C}"/>
              </a:ext>
            </a:extLst>
          </p:cNvPr>
          <p:cNvPicPr>
            <a:picLocks noGrp="1" noChangeAspect="1"/>
          </p:cNvPicPr>
          <p:nvPr>
            <p:ph type="pic" sz="quarter" idx="10"/>
          </p:nvPr>
        </p:nvPicPr>
        <p:blipFill>
          <a:blip r:embed="rId3"/>
          <a:srcRect t="1099" b="1099"/>
          <a:stretch/>
        </p:blipFill>
        <p:spPr>
          <a:xfrm>
            <a:off x="4114800" y="1883184"/>
            <a:ext cx="8846840" cy="4023360"/>
          </a:xfrm>
          <a:prstGeom prst="rect">
            <a:avLst/>
          </a:prstGeom>
        </p:spPr>
      </p:pic>
    </p:spTree>
    <p:extLst>
      <p:ext uri="{BB962C8B-B14F-4D97-AF65-F5344CB8AC3E}">
        <p14:creationId xmlns:p14="http://schemas.microsoft.com/office/powerpoint/2010/main" val="209861386"/>
      </p:ext>
    </p:extLst>
  </p:cSld>
  <p:clrMapOvr>
    <a:masterClrMapping/>
  </p:clrMapOvr>
</p:sld>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B916DD8-9028-41F0-AB19-FE384D2009A2}">
  <ds:schemaRefs>
    <ds:schemaRef ds:uri="http://schemas.microsoft.com/sharepoint/v3/contenttype/forms"/>
  </ds:schemaRefs>
</ds:datastoreItem>
</file>

<file path=customXml/itemProps2.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Retrospect</Template>
  <TotalTime>1541</TotalTime>
  <Words>1527</Words>
  <Application>Microsoft Office PowerPoint</Application>
  <PresentationFormat>Widescreen</PresentationFormat>
  <Paragraphs>214</Paragraphs>
  <Slides>30</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-apple-system</vt:lpstr>
      <vt:lpstr>Arial</vt:lpstr>
      <vt:lpstr>Calibri</vt:lpstr>
      <vt:lpstr>Calibri Light</vt:lpstr>
      <vt:lpstr>Roboto</vt:lpstr>
      <vt:lpstr>Retrospect</vt:lpstr>
      <vt:lpstr>Fish Watch System Architecture</vt:lpstr>
      <vt:lpstr>Company overview</vt:lpstr>
      <vt:lpstr>Business Drivers and Goals</vt:lpstr>
      <vt:lpstr>Requirement overview</vt:lpstr>
      <vt:lpstr>Dashboard Customization and Alerts</vt:lpstr>
      <vt:lpstr>Accessibility and Connectivity</vt:lpstr>
      <vt:lpstr>Solution Architecture process</vt:lpstr>
      <vt:lpstr>Architecture Analysis</vt:lpstr>
      <vt:lpstr>Event Storming</vt:lpstr>
      <vt:lpstr>Architecture Styles</vt:lpstr>
      <vt:lpstr>System Architecture</vt:lpstr>
      <vt:lpstr>User Journey</vt:lpstr>
      <vt:lpstr>Architecture Diagrams</vt:lpstr>
      <vt:lpstr>Fish Watch Application component Diagram</vt:lpstr>
      <vt:lpstr>Fish Watch Application Sequence Diagram</vt:lpstr>
      <vt:lpstr>High level Design Process </vt:lpstr>
      <vt:lpstr>Fish Watch Application features</vt:lpstr>
      <vt:lpstr>Fish WatCh Application UI MOCKUP</vt:lpstr>
      <vt:lpstr>User Story</vt:lpstr>
      <vt:lpstr>Fish Watch Application User Stories</vt:lpstr>
      <vt:lpstr>Deployment Architecure</vt:lpstr>
      <vt:lpstr>Fish Watch Application Deployment Diagram</vt:lpstr>
      <vt:lpstr>Fish Watch Application Deployment Diagram</vt:lpstr>
      <vt:lpstr>Fish Watch Application – Reference architecture </vt:lpstr>
      <vt:lpstr>System Level Diagram</vt:lpstr>
      <vt:lpstr>Technical Stack </vt:lpstr>
      <vt:lpstr> </vt:lpstr>
      <vt:lpstr>About us – Finastra Innovators</vt:lpstr>
      <vt:lpstr>Thank you</vt:lpstr>
      <vt:lpstr>Monitoring Devices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 WatCH System Architecture</dc:title>
  <dc:creator>Nair, Rajesh Kumar</dc:creator>
  <cp:lastModifiedBy>Nair, Rajesh Kumar</cp:lastModifiedBy>
  <cp:revision>11</cp:revision>
  <dcterms:created xsi:type="dcterms:W3CDTF">2024-04-13T14:48:36Z</dcterms:created>
  <dcterms:modified xsi:type="dcterms:W3CDTF">2024-04-14T16:29:46Z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